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Montserrat" charset="1" panose="00000500000000000000"/>
      <p:regular r:id="rId45"/>
    </p:embeddedFont>
    <p:embeddedFont>
      <p:font typeface="Montserrat Bold" charset="1" panose="00000800000000000000"/>
      <p:regular r:id="rId46"/>
    </p:embeddedFont>
    <p:embeddedFont>
      <p:font typeface="TT Fors" charset="1" panose="020B0003030001020000"/>
      <p:regular r:id="rId47"/>
    </p:embeddedFont>
    <p:embeddedFont>
      <p:font typeface="Montserrat Semi-Bold" charset="1" panose="00000700000000000000"/>
      <p:regular r:id="rId48"/>
    </p:embeddedFont>
    <p:embeddedFont>
      <p:font typeface="Montserrat Medium" charset="1" panose="00000600000000000000"/>
      <p:regular r:id="rId49"/>
    </p:embeddedFont>
    <p:embeddedFont>
      <p:font typeface="Montserrat Ultra-Bold" charset="1" panose="000009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0788" y="2727884"/>
            <a:ext cx="960921" cy="9609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EE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0788" y="3825918"/>
            <a:ext cx="960921" cy="9609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EF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0788" y="4923546"/>
            <a:ext cx="960921" cy="9609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8A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80788" y="6021174"/>
            <a:ext cx="960921" cy="96092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D2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03694" y="2727884"/>
            <a:ext cx="960921" cy="96092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92A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03694" y="3825918"/>
            <a:ext cx="960921" cy="96092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5D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03694" y="4923546"/>
            <a:ext cx="960921" cy="96092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8C6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503694" y="6021174"/>
            <a:ext cx="960921" cy="96092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07E7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404566" y="2796441"/>
            <a:ext cx="960921" cy="96092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404566" y="3894475"/>
            <a:ext cx="960921" cy="96092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A35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04566" y="4992102"/>
            <a:ext cx="960921" cy="96092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D6D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04566" y="6089730"/>
            <a:ext cx="960921" cy="96092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08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305437" y="2796441"/>
            <a:ext cx="960921" cy="960921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305437" y="3894475"/>
            <a:ext cx="960921" cy="960921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2562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305437" y="4992102"/>
            <a:ext cx="960921" cy="96092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9EE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305437" y="6089730"/>
            <a:ext cx="960921" cy="960921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784429" y="699575"/>
            <a:ext cx="10217423" cy="1369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Project: Flippio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Content: It is a quiz platform for students and teachers that focuses on the multiple choice question.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Inspirations: GradeChum, Quizziz, Quizlet, Duolingo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 Style: Montserrat, </a:t>
            </a:r>
          </a:p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Color Palette: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939907" y="2905450"/>
            <a:ext cx="1661852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#c2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eec7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010879" y="4003483"/>
            <a:ext cx="1519907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#f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7efd2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905490" y="5104573"/>
            <a:ext cx="1730685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eee8aa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894235" y="6205663"/>
            <a:ext cx="1753195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eed2e8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994945" y="2905450"/>
            <a:ext cx="1793565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#6892A4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975412" y="4003483"/>
            <a:ext cx="1832632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#E9E5D2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936995" y="5104573"/>
            <a:ext cx="1909465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#CB8C64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977923" y="6205663"/>
            <a:ext cx="1827609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#A0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7E7E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973021" y="2974006"/>
            <a:ext cx="1639156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#a3abf9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843448" y="4072040"/>
            <a:ext cx="189830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#EDA35A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878422" y="5173130"/>
            <a:ext cx="1828354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#84d6d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883631" y="6274220"/>
            <a:ext cx="1817936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#FF8080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898915" y="2974006"/>
            <a:ext cx="1589112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72f5a6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862545" y="4072040"/>
            <a:ext cx="1661852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#c2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eec7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789154" y="5173130"/>
            <a:ext cx="1808634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#A929EE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862545" y="6274220"/>
            <a:ext cx="1661852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#c2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eec7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9454185" y="8360856"/>
            <a:ext cx="960921" cy="960921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29EE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10937902" y="8541883"/>
            <a:ext cx="1808634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#A929EE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8329" y="454347"/>
            <a:ext cx="16871342" cy="9225048"/>
            <a:chOff x="0" y="0"/>
            <a:chExt cx="827448" cy="452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448" cy="452439"/>
            </a:xfrm>
            <a:custGeom>
              <a:avLst/>
              <a:gdLst/>
              <a:ahLst/>
              <a:cxnLst/>
              <a:rect r="r" b="b" t="t" l="l"/>
              <a:pathLst>
                <a:path h="452439" w="827448">
                  <a:moveTo>
                    <a:pt x="35850" y="0"/>
                  </a:moveTo>
                  <a:lnTo>
                    <a:pt x="791598" y="0"/>
                  </a:lnTo>
                  <a:cubicBezTo>
                    <a:pt x="801106" y="0"/>
                    <a:pt x="810224" y="3777"/>
                    <a:pt x="816947" y="10500"/>
                  </a:cubicBezTo>
                  <a:cubicBezTo>
                    <a:pt x="823671" y="17223"/>
                    <a:pt x="827448" y="26342"/>
                    <a:pt x="827448" y="35850"/>
                  </a:cubicBezTo>
                  <a:lnTo>
                    <a:pt x="827448" y="416589"/>
                  </a:lnTo>
                  <a:cubicBezTo>
                    <a:pt x="827448" y="426097"/>
                    <a:pt x="823671" y="435215"/>
                    <a:pt x="816947" y="441938"/>
                  </a:cubicBezTo>
                  <a:cubicBezTo>
                    <a:pt x="810224" y="448661"/>
                    <a:pt x="801106" y="452439"/>
                    <a:pt x="791598" y="452439"/>
                  </a:cubicBezTo>
                  <a:lnTo>
                    <a:pt x="35850" y="452439"/>
                  </a:lnTo>
                  <a:cubicBezTo>
                    <a:pt x="26342" y="452439"/>
                    <a:pt x="17223" y="448661"/>
                    <a:pt x="10500" y="441938"/>
                  </a:cubicBezTo>
                  <a:cubicBezTo>
                    <a:pt x="3777" y="435215"/>
                    <a:pt x="0" y="426097"/>
                    <a:pt x="0" y="416589"/>
                  </a:cubicBezTo>
                  <a:lnTo>
                    <a:pt x="0" y="35850"/>
                  </a:lnTo>
                  <a:cubicBezTo>
                    <a:pt x="0" y="26342"/>
                    <a:pt x="3777" y="17223"/>
                    <a:pt x="10500" y="10500"/>
                  </a:cubicBezTo>
                  <a:cubicBezTo>
                    <a:pt x="17223" y="3777"/>
                    <a:pt x="26342" y="0"/>
                    <a:pt x="35850" y="0"/>
                  </a:cubicBezTo>
                  <a:close/>
                </a:path>
              </a:pathLst>
            </a:custGeom>
            <a:solidFill>
              <a:srgbClr val="C8ABED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27448" cy="49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39152" y="941056"/>
            <a:ext cx="6609696" cy="2910692"/>
          </a:xfrm>
          <a:custGeom>
            <a:avLst/>
            <a:gdLst/>
            <a:ahLst/>
            <a:cxnLst/>
            <a:rect r="r" b="b" t="t" l="l"/>
            <a:pathLst>
              <a:path h="2910692" w="6609696">
                <a:moveTo>
                  <a:pt x="0" y="0"/>
                </a:moveTo>
                <a:lnTo>
                  <a:pt x="6609696" y="0"/>
                </a:lnTo>
                <a:lnTo>
                  <a:pt x="6609696" y="2910692"/>
                </a:lnTo>
                <a:lnTo>
                  <a:pt x="0" y="2910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61470" y="5053687"/>
            <a:ext cx="8414024" cy="929014"/>
            <a:chOff x="0" y="0"/>
            <a:chExt cx="2293504" cy="2532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3504" cy="253232"/>
            </a:xfrm>
            <a:custGeom>
              <a:avLst/>
              <a:gdLst/>
              <a:ahLst/>
              <a:cxnLst/>
              <a:rect r="r" b="b" t="t" l="l"/>
              <a:pathLst>
                <a:path h="253232" w="2293504">
                  <a:moveTo>
                    <a:pt x="0" y="0"/>
                  </a:moveTo>
                  <a:lnTo>
                    <a:pt x="2293504" y="0"/>
                  </a:lnTo>
                  <a:lnTo>
                    <a:pt x="2293504" y="253232"/>
                  </a:lnTo>
                  <a:lnTo>
                    <a:pt x="0" y="253232"/>
                  </a:ln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93504" cy="291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61470" y="6897362"/>
            <a:ext cx="8414024" cy="929014"/>
            <a:chOff x="0" y="0"/>
            <a:chExt cx="2293504" cy="2532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93504" cy="253232"/>
            </a:xfrm>
            <a:custGeom>
              <a:avLst/>
              <a:gdLst/>
              <a:ahLst/>
              <a:cxnLst/>
              <a:rect r="r" b="b" t="t" l="l"/>
              <a:pathLst>
                <a:path h="253232" w="2293504">
                  <a:moveTo>
                    <a:pt x="0" y="0"/>
                  </a:moveTo>
                  <a:lnTo>
                    <a:pt x="2293504" y="0"/>
                  </a:lnTo>
                  <a:lnTo>
                    <a:pt x="2293504" y="253232"/>
                  </a:lnTo>
                  <a:lnTo>
                    <a:pt x="0" y="253232"/>
                  </a:ln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93504" cy="291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75158" y="8238667"/>
            <a:ext cx="3337683" cy="925491"/>
            <a:chOff x="0" y="0"/>
            <a:chExt cx="686766" cy="1904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5304" y="0"/>
                  </a:moveTo>
                  <a:lnTo>
                    <a:pt x="641462" y="0"/>
                  </a:lnTo>
                  <a:cubicBezTo>
                    <a:pt x="653478" y="0"/>
                    <a:pt x="665001" y="4773"/>
                    <a:pt x="673497" y="13269"/>
                  </a:cubicBezTo>
                  <a:cubicBezTo>
                    <a:pt x="681993" y="21765"/>
                    <a:pt x="686766" y="33288"/>
                    <a:pt x="686766" y="45304"/>
                  </a:cubicBezTo>
                  <a:lnTo>
                    <a:pt x="686766" y="145127"/>
                  </a:lnTo>
                  <a:cubicBezTo>
                    <a:pt x="686766" y="157142"/>
                    <a:pt x="681993" y="168665"/>
                    <a:pt x="673497" y="177161"/>
                  </a:cubicBezTo>
                  <a:cubicBezTo>
                    <a:pt x="665001" y="185657"/>
                    <a:pt x="653478" y="190430"/>
                    <a:pt x="641462" y="190430"/>
                  </a:cubicBezTo>
                  <a:lnTo>
                    <a:pt x="45304" y="190430"/>
                  </a:lnTo>
                  <a:cubicBezTo>
                    <a:pt x="33288" y="190430"/>
                    <a:pt x="21765" y="185657"/>
                    <a:pt x="13269" y="177161"/>
                  </a:cubicBezTo>
                  <a:cubicBezTo>
                    <a:pt x="4773" y="168665"/>
                    <a:pt x="0" y="157142"/>
                    <a:pt x="0" y="145127"/>
                  </a:cubicBezTo>
                  <a:lnTo>
                    <a:pt x="0" y="45304"/>
                  </a:lnTo>
                  <a:cubicBezTo>
                    <a:pt x="0" y="33288"/>
                    <a:pt x="4773" y="21765"/>
                    <a:pt x="13269" y="13269"/>
                  </a:cubicBezTo>
                  <a:cubicBezTo>
                    <a:pt x="21765" y="4773"/>
                    <a:pt x="33288" y="0"/>
                    <a:pt x="45304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538370" y="7026538"/>
            <a:ext cx="670662" cy="670662"/>
          </a:xfrm>
          <a:custGeom>
            <a:avLst/>
            <a:gdLst/>
            <a:ahLst/>
            <a:cxnLst/>
            <a:rect r="r" b="b" t="t" l="l"/>
            <a:pathLst>
              <a:path h="670662" w="670662">
                <a:moveTo>
                  <a:pt x="0" y="0"/>
                </a:moveTo>
                <a:lnTo>
                  <a:pt x="670661" y="0"/>
                </a:lnTo>
                <a:lnTo>
                  <a:pt x="670661" y="670662"/>
                </a:lnTo>
                <a:lnTo>
                  <a:pt x="0" y="670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961470" y="4423248"/>
            <a:ext cx="2333997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 Number: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12506" y="6179999"/>
            <a:ext cx="201230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Password: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16875" y="8398518"/>
            <a:ext cx="1254249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 In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0900" y="1028700"/>
            <a:ext cx="16486201" cy="10880892"/>
            <a:chOff x="0" y="0"/>
            <a:chExt cx="635000" cy="41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18344" y="0"/>
                  </a:moveTo>
                  <a:lnTo>
                    <a:pt x="616656" y="0"/>
                  </a:lnTo>
                  <a:cubicBezTo>
                    <a:pt x="621521" y="0"/>
                    <a:pt x="626187" y="1933"/>
                    <a:pt x="629627" y="5373"/>
                  </a:cubicBezTo>
                  <a:cubicBezTo>
                    <a:pt x="633067" y="8813"/>
                    <a:pt x="635000" y="13479"/>
                    <a:pt x="635000" y="18344"/>
                  </a:cubicBezTo>
                  <a:lnTo>
                    <a:pt x="635000" y="400756"/>
                  </a:lnTo>
                  <a:cubicBezTo>
                    <a:pt x="635000" y="405621"/>
                    <a:pt x="633067" y="410287"/>
                    <a:pt x="629627" y="413727"/>
                  </a:cubicBezTo>
                  <a:cubicBezTo>
                    <a:pt x="626187" y="417167"/>
                    <a:pt x="621521" y="419100"/>
                    <a:pt x="616656" y="419100"/>
                  </a:cubicBezTo>
                  <a:lnTo>
                    <a:pt x="18344" y="419100"/>
                  </a:lnTo>
                  <a:cubicBezTo>
                    <a:pt x="13479" y="419100"/>
                    <a:pt x="8813" y="417167"/>
                    <a:pt x="5373" y="413727"/>
                  </a:cubicBezTo>
                  <a:cubicBezTo>
                    <a:pt x="1933" y="410287"/>
                    <a:pt x="0" y="405621"/>
                    <a:pt x="0" y="400756"/>
                  </a:cubicBezTo>
                  <a:lnTo>
                    <a:pt x="0" y="18344"/>
                  </a:lnTo>
                  <a:cubicBezTo>
                    <a:pt x="0" y="13479"/>
                    <a:pt x="1933" y="8813"/>
                    <a:pt x="5373" y="5373"/>
                  </a:cubicBezTo>
                  <a:cubicBezTo>
                    <a:pt x="8813" y="1933"/>
                    <a:pt x="13479" y="0"/>
                    <a:pt x="18344" y="0"/>
                  </a:cubicBezTo>
                  <a:close/>
                </a:path>
              </a:pathLst>
            </a:custGeom>
            <a:solidFill>
              <a:srgbClr val="C8ABED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64515" y="4033104"/>
            <a:ext cx="8414024" cy="725086"/>
            <a:chOff x="0" y="0"/>
            <a:chExt cx="2293504" cy="197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3504" cy="197645"/>
            </a:xfrm>
            <a:custGeom>
              <a:avLst/>
              <a:gdLst/>
              <a:ahLst/>
              <a:cxnLst/>
              <a:rect r="r" b="b" t="t" l="l"/>
              <a:pathLst>
                <a:path h="197645" w="2293504">
                  <a:moveTo>
                    <a:pt x="0" y="0"/>
                  </a:moveTo>
                  <a:lnTo>
                    <a:pt x="2293504" y="0"/>
                  </a:lnTo>
                  <a:lnTo>
                    <a:pt x="2293504" y="197645"/>
                  </a:lnTo>
                  <a:lnTo>
                    <a:pt x="0" y="197645"/>
                  </a:ln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93504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5532" y="8533214"/>
            <a:ext cx="8414024" cy="725086"/>
            <a:chOff x="0" y="0"/>
            <a:chExt cx="2293504" cy="1976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3504" cy="197645"/>
            </a:xfrm>
            <a:custGeom>
              <a:avLst/>
              <a:gdLst/>
              <a:ahLst/>
              <a:cxnLst/>
              <a:rect r="r" b="b" t="t" l="l"/>
              <a:pathLst>
                <a:path h="197645" w="2293504">
                  <a:moveTo>
                    <a:pt x="0" y="0"/>
                  </a:moveTo>
                  <a:lnTo>
                    <a:pt x="2293504" y="0"/>
                  </a:lnTo>
                  <a:lnTo>
                    <a:pt x="2293504" y="197645"/>
                  </a:lnTo>
                  <a:lnTo>
                    <a:pt x="0" y="197645"/>
                  </a:ln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93504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64515" y="2277529"/>
            <a:ext cx="8414024" cy="725086"/>
            <a:chOff x="0" y="0"/>
            <a:chExt cx="2293504" cy="1976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93504" cy="197645"/>
            </a:xfrm>
            <a:custGeom>
              <a:avLst/>
              <a:gdLst/>
              <a:ahLst/>
              <a:cxnLst/>
              <a:rect r="r" b="b" t="t" l="l"/>
              <a:pathLst>
                <a:path h="197645" w="2293504">
                  <a:moveTo>
                    <a:pt x="0" y="0"/>
                  </a:moveTo>
                  <a:lnTo>
                    <a:pt x="2293504" y="0"/>
                  </a:lnTo>
                  <a:lnTo>
                    <a:pt x="2293504" y="197645"/>
                  </a:lnTo>
                  <a:lnTo>
                    <a:pt x="0" y="197645"/>
                  </a:ln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93504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13498" y="5697429"/>
            <a:ext cx="8414024" cy="725086"/>
            <a:chOff x="0" y="0"/>
            <a:chExt cx="2293504" cy="1976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93504" cy="197645"/>
            </a:xfrm>
            <a:custGeom>
              <a:avLst/>
              <a:gdLst/>
              <a:ahLst/>
              <a:cxnLst/>
              <a:rect r="r" b="b" t="t" l="l"/>
              <a:pathLst>
                <a:path h="197645" w="2293504">
                  <a:moveTo>
                    <a:pt x="0" y="0"/>
                  </a:moveTo>
                  <a:lnTo>
                    <a:pt x="2293504" y="0"/>
                  </a:lnTo>
                  <a:lnTo>
                    <a:pt x="2293504" y="197645"/>
                  </a:lnTo>
                  <a:lnTo>
                    <a:pt x="0" y="197645"/>
                  </a:ln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293504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965934" y="2437432"/>
            <a:ext cx="4062772" cy="4857663"/>
          </a:xfrm>
          <a:custGeom>
            <a:avLst/>
            <a:gdLst/>
            <a:ahLst/>
            <a:cxnLst/>
            <a:rect r="r" b="b" t="t" l="l"/>
            <a:pathLst>
              <a:path h="4857663" w="4062772">
                <a:moveTo>
                  <a:pt x="0" y="0"/>
                </a:moveTo>
                <a:lnTo>
                  <a:pt x="4062772" y="0"/>
                </a:lnTo>
                <a:lnTo>
                  <a:pt x="4062772" y="4857663"/>
                </a:lnTo>
                <a:lnTo>
                  <a:pt x="0" y="4857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64515" y="3312031"/>
            <a:ext cx="233325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 Number: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3381" y="8592237"/>
            <a:ext cx="2025351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Student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4515" y="1647091"/>
            <a:ext cx="1417960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Name: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64515" y="5062990"/>
            <a:ext cx="3651615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 Password: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531918" y="7726337"/>
            <a:ext cx="4930804" cy="1040589"/>
            <a:chOff x="0" y="0"/>
            <a:chExt cx="902348" cy="1904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2349" cy="190430"/>
            </a:xfrm>
            <a:custGeom>
              <a:avLst/>
              <a:gdLst/>
              <a:ahLst/>
              <a:cxnLst/>
              <a:rect r="r" b="b" t="t" l="l"/>
              <a:pathLst>
                <a:path h="190430" w="902349">
                  <a:moveTo>
                    <a:pt x="30666" y="0"/>
                  </a:moveTo>
                  <a:lnTo>
                    <a:pt x="871682" y="0"/>
                  </a:lnTo>
                  <a:cubicBezTo>
                    <a:pt x="879815" y="0"/>
                    <a:pt x="887615" y="3231"/>
                    <a:pt x="893367" y="8982"/>
                  </a:cubicBezTo>
                  <a:cubicBezTo>
                    <a:pt x="899118" y="14733"/>
                    <a:pt x="902349" y="22533"/>
                    <a:pt x="902349" y="30666"/>
                  </a:cubicBezTo>
                  <a:lnTo>
                    <a:pt x="902349" y="159764"/>
                  </a:lnTo>
                  <a:cubicBezTo>
                    <a:pt x="902349" y="167897"/>
                    <a:pt x="899118" y="175697"/>
                    <a:pt x="893367" y="181448"/>
                  </a:cubicBezTo>
                  <a:cubicBezTo>
                    <a:pt x="887615" y="187199"/>
                    <a:pt x="879815" y="190430"/>
                    <a:pt x="871682" y="190430"/>
                  </a:cubicBezTo>
                  <a:lnTo>
                    <a:pt x="30666" y="190430"/>
                  </a:lnTo>
                  <a:cubicBezTo>
                    <a:pt x="22533" y="190430"/>
                    <a:pt x="14733" y="187199"/>
                    <a:pt x="8982" y="181448"/>
                  </a:cubicBezTo>
                  <a:cubicBezTo>
                    <a:pt x="3231" y="175697"/>
                    <a:pt x="0" y="167897"/>
                    <a:pt x="0" y="159764"/>
                  </a:cubicBezTo>
                  <a:lnTo>
                    <a:pt x="0" y="30666"/>
                  </a:lnTo>
                  <a:cubicBezTo>
                    <a:pt x="0" y="22533"/>
                    <a:pt x="3231" y="14733"/>
                    <a:pt x="8982" y="8982"/>
                  </a:cubicBezTo>
                  <a:cubicBezTo>
                    <a:pt x="14733" y="3231"/>
                    <a:pt x="22533" y="0"/>
                    <a:pt x="30666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02348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912196" y="7914359"/>
            <a:ext cx="4170249" cy="597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an Account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627636" y="5786890"/>
            <a:ext cx="557813" cy="557813"/>
          </a:xfrm>
          <a:custGeom>
            <a:avLst/>
            <a:gdLst/>
            <a:ahLst/>
            <a:cxnLst/>
            <a:rect r="r" b="b" t="t" l="l"/>
            <a:pathLst>
              <a:path h="557813" w="557813">
                <a:moveTo>
                  <a:pt x="0" y="0"/>
                </a:moveTo>
                <a:lnTo>
                  <a:pt x="557813" y="0"/>
                </a:lnTo>
                <a:lnTo>
                  <a:pt x="557813" y="557813"/>
                </a:lnTo>
                <a:lnTo>
                  <a:pt x="0" y="557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864515" y="7171255"/>
            <a:ext cx="8414024" cy="725086"/>
            <a:chOff x="0" y="0"/>
            <a:chExt cx="2293504" cy="19764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93504" cy="197645"/>
            </a:xfrm>
            <a:custGeom>
              <a:avLst/>
              <a:gdLst/>
              <a:ahLst/>
              <a:cxnLst/>
              <a:rect r="r" b="b" t="t" l="l"/>
              <a:pathLst>
                <a:path h="197645" w="2293504">
                  <a:moveTo>
                    <a:pt x="0" y="0"/>
                  </a:moveTo>
                  <a:lnTo>
                    <a:pt x="2293504" y="0"/>
                  </a:lnTo>
                  <a:lnTo>
                    <a:pt x="2293504" y="197645"/>
                  </a:lnTo>
                  <a:lnTo>
                    <a:pt x="0" y="197645"/>
                  </a:ln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293504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815532" y="6536815"/>
            <a:ext cx="3817918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Confirm Password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9578653" y="7260715"/>
            <a:ext cx="557813" cy="557813"/>
          </a:xfrm>
          <a:custGeom>
            <a:avLst/>
            <a:gdLst/>
            <a:ahLst/>
            <a:cxnLst/>
            <a:rect r="r" b="b" t="t" l="l"/>
            <a:pathLst>
              <a:path h="557813" w="557813">
                <a:moveTo>
                  <a:pt x="0" y="0"/>
                </a:moveTo>
                <a:lnTo>
                  <a:pt x="557813" y="0"/>
                </a:lnTo>
                <a:lnTo>
                  <a:pt x="557813" y="557814"/>
                </a:lnTo>
                <a:lnTo>
                  <a:pt x="0" y="557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238" y="1697746"/>
            <a:ext cx="17379524" cy="8025126"/>
            <a:chOff x="0" y="0"/>
            <a:chExt cx="2720315" cy="1256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315" cy="1256126"/>
            </a:xfrm>
            <a:custGeom>
              <a:avLst/>
              <a:gdLst/>
              <a:ahLst/>
              <a:cxnLst/>
              <a:rect r="r" b="b" t="t" l="l"/>
              <a:pathLst>
                <a:path h="1256126" w="2720315">
                  <a:moveTo>
                    <a:pt x="8700" y="0"/>
                  </a:moveTo>
                  <a:lnTo>
                    <a:pt x="2711614" y="0"/>
                  </a:lnTo>
                  <a:cubicBezTo>
                    <a:pt x="2713922" y="0"/>
                    <a:pt x="2716135" y="917"/>
                    <a:pt x="2717766" y="2548"/>
                  </a:cubicBezTo>
                  <a:cubicBezTo>
                    <a:pt x="2719398" y="4180"/>
                    <a:pt x="2720315" y="6393"/>
                    <a:pt x="2720315" y="8700"/>
                  </a:cubicBezTo>
                  <a:lnTo>
                    <a:pt x="2720315" y="1247425"/>
                  </a:lnTo>
                  <a:cubicBezTo>
                    <a:pt x="2720315" y="1249733"/>
                    <a:pt x="2719398" y="1251946"/>
                    <a:pt x="2717766" y="1253577"/>
                  </a:cubicBezTo>
                  <a:cubicBezTo>
                    <a:pt x="2716135" y="1255209"/>
                    <a:pt x="2713922" y="1256126"/>
                    <a:pt x="2711614" y="1256126"/>
                  </a:cubicBezTo>
                  <a:lnTo>
                    <a:pt x="8700" y="1256126"/>
                  </a:lnTo>
                  <a:cubicBezTo>
                    <a:pt x="6393" y="1256126"/>
                    <a:pt x="4180" y="1255209"/>
                    <a:pt x="2548" y="1253577"/>
                  </a:cubicBezTo>
                  <a:cubicBezTo>
                    <a:pt x="917" y="1251946"/>
                    <a:pt x="0" y="1249733"/>
                    <a:pt x="0" y="1247425"/>
                  </a:cubicBezTo>
                  <a:lnTo>
                    <a:pt x="0" y="8700"/>
                  </a:lnTo>
                  <a:cubicBezTo>
                    <a:pt x="0" y="6393"/>
                    <a:pt x="917" y="4180"/>
                    <a:pt x="2548" y="2548"/>
                  </a:cubicBezTo>
                  <a:cubicBezTo>
                    <a:pt x="4180" y="917"/>
                    <a:pt x="6393" y="0"/>
                    <a:pt x="8700" y="0"/>
                  </a:cubicBezTo>
                  <a:close/>
                </a:path>
              </a:pathLst>
            </a:custGeom>
            <a:solidFill>
              <a:srgbClr val="17141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0315" cy="129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150" y="5154325"/>
            <a:ext cx="4056883" cy="2677543"/>
            <a:chOff x="0" y="0"/>
            <a:chExt cx="635000" cy="41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72756" y="5154325"/>
            <a:ext cx="4056883" cy="2677543"/>
            <a:chOff x="0" y="0"/>
            <a:chExt cx="635000" cy="419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58361" y="5154325"/>
            <a:ext cx="4056883" cy="2677543"/>
            <a:chOff x="0" y="0"/>
            <a:chExt cx="635000" cy="41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43967" y="5154325"/>
            <a:ext cx="4056883" cy="2677543"/>
            <a:chOff x="0" y="0"/>
            <a:chExt cx="635000" cy="41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FF80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3061" y="2956490"/>
            <a:ext cx="16230600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powerhouse of the cell?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2030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Cytoplasm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7636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Nucleus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0399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Mitochondria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7744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Ribosomes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744033" y="8527900"/>
            <a:ext cx="4056883" cy="730400"/>
            <a:chOff x="0" y="0"/>
            <a:chExt cx="635000" cy="1143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4727" y="0"/>
                  </a:moveTo>
                  <a:lnTo>
                    <a:pt x="590273" y="0"/>
                  </a:lnTo>
                  <a:cubicBezTo>
                    <a:pt x="602136" y="0"/>
                    <a:pt x="613512" y="4712"/>
                    <a:pt x="621900" y="13100"/>
                  </a:cubicBezTo>
                  <a:cubicBezTo>
                    <a:pt x="630288" y="21488"/>
                    <a:pt x="635000" y="32864"/>
                    <a:pt x="635000" y="44727"/>
                  </a:cubicBezTo>
                  <a:lnTo>
                    <a:pt x="635000" y="69599"/>
                  </a:lnTo>
                  <a:cubicBezTo>
                    <a:pt x="635000" y="81461"/>
                    <a:pt x="630288" y="92837"/>
                    <a:pt x="621900" y="101225"/>
                  </a:cubicBezTo>
                  <a:cubicBezTo>
                    <a:pt x="613512" y="109613"/>
                    <a:pt x="602136" y="114325"/>
                    <a:pt x="590273" y="114325"/>
                  </a:cubicBezTo>
                  <a:lnTo>
                    <a:pt x="44727" y="114325"/>
                  </a:lnTo>
                  <a:cubicBezTo>
                    <a:pt x="32864" y="114325"/>
                    <a:pt x="21488" y="109613"/>
                    <a:pt x="13100" y="101225"/>
                  </a:cubicBezTo>
                  <a:cubicBezTo>
                    <a:pt x="4712" y="92837"/>
                    <a:pt x="0" y="81461"/>
                    <a:pt x="0" y="69599"/>
                  </a:cubicBezTo>
                  <a:lnTo>
                    <a:pt x="0" y="44727"/>
                  </a:lnTo>
                  <a:cubicBezTo>
                    <a:pt x="0" y="32864"/>
                    <a:pt x="4712" y="21488"/>
                    <a:pt x="13100" y="13100"/>
                  </a:cubicBezTo>
                  <a:cubicBezTo>
                    <a:pt x="21488" y="4712"/>
                    <a:pt x="32864" y="0"/>
                    <a:pt x="44727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980399" y="8527900"/>
            <a:ext cx="4056883" cy="730400"/>
            <a:chOff x="0" y="0"/>
            <a:chExt cx="635000" cy="1143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4727" y="0"/>
                  </a:moveTo>
                  <a:lnTo>
                    <a:pt x="590273" y="0"/>
                  </a:lnTo>
                  <a:cubicBezTo>
                    <a:pt x="602136" y="0"/>
                    <a:pt x="613512" y="4712"/>
                    <a:pt x="621900" y="13100"/>
                  </a:cubicBezTo>
                  <a:cubicBezTo>
                    <a:pt x="630288" y="21488"/>
                    <a:pt x="635000" y="32864"/>
                    <a:pt x="635000" y="44727"/>
                  </a:cubicBezTo>
                  <a:lnTo>
                    <a:pt x="635000" y="69599"/>
                  </a:lnTo>
                  <a:cubicBezTo>
                    <a:pt x="635000" y="81461"/>
                    <a:pt x="630288" y="92837"/>
                    <a:pt x="621900" y="101225"/>
                  </a:cubicBezTo>
                  <a:cubicBezTo>
                    <a:pt x="613512" y="109613"/>
                    <a:pt x="602136" y="114325"/>
                    <a:pt x="590273" y="114325"/>
                  </a:cubicBezTo>
                  <a:lnTo>
                    <a:pt x="44727" y="114325"/>
                  </a:lnTo>
                  <a:cubicBezTo>
                    <a:pt x="32864" y="114325"/>
                    <a:pt x="21488" y="109613"/>
                    <a:pt x="13100" y="101225"/>
                  </a:cubicBezTo>
                  <a:cubicBezTo>
                    <a:pt x="4712" y="92837"/>
                    <a:pt x="0" y="81461"/>
                    <a:pt x="0" y="69599"/>
                  </a:cubicBezTo>
                  <a:lnTo>
                    <a:pt x="0" y="44727"/>
                  </a:lnTo>
                  <a:cubicBezTo>
                    <a:pt x="0" y="32864"/>
                    <a:pt x="4712" y="21488"/>
                    <a:pt x="13100" y="13100"/>
                  </a:cubicBezTo>
                  <a:cubicBezTo>
                    <a:pt x="21488" y="4712"/>
                    <a:pt x="32864" y="0"/>
                    <a:pt x="44727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574629" y="251732"/>
            <a:ext cx="3252411" cy="1248379"/>
            <a:chOff x="0" y="0"/>
            <a:chExt cx="4336548" cy="1664506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42854" y="0"/>
              <a:ext cx="624537" cy="747003"/>
              <a:chOff x="0" y="0"/>
              <a:chExt cx="123365" cy="147556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72F5A6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962099" y="0"/>
              <a:ext cx="624537" cy="747003"/>
              <a:chOff x="0" y="0"/>
              <a:chExt cx="123365" cy="147556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878736" y="0"/>
              <a:ext cx="624537" cy="747003"/>
              <a:chOff x="0" y="0"/>
              <a:chExt cx="123365" cy="147556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3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2795374" y="0"/>
              <a:ext cx="624537" cy="747003"/>
              <a:chOff x="0" y="0"/>
              <a:chExt cx="123365" cy="14755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4</a:t>
                </a: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3712011" y="0"/>
              <a:ext cx="624537" cy="747003"/>
              <a:chOff x="0" y="0"/>
              <a:chExt cx="123365" cy="14755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5</a:t>
                </a: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337960" y="26327"/>
              <a:ext cx="199573" cy="199573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B2562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917503"/>
              <a:ext cx="624537" cy="747003"/>
              <a:chOff x="0" y="0"/>
              <a:chExt cx="123365" cy="147556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FF8080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6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919244" y="917503"/>
              <a:ext cx="624537" cy="747003"/>
              <a:chOff x="0" y="0"/>
              <a:chExt cx="123365" cy="147556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7</a:t>
                </a: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835882" y="917503"/>
              <a:ext cx="624537" cy="747003"/>
              <a:chOff x="0" y="0"/>
              <a:chExt cx="123365" cy="147556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8</a:t>
                </a: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2752519" y="917503"/>
              <a:ext cx="624537" cy="747003"/>
              <a:chOff x="0" y="0"/>
              <a:chExt cx="123365" cy="147556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9</a:t>
                </a: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3669157" y="917503"/>
              <a:ext cx="624537" cy="747003"/>
              <a:chOff x="0" y="0"/>
              <a:chExt cx="123365" cy="147556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</a:t>
                </a: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295106" y="943830"/>
              <a:ext cx="199573" cy="199573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B2562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65" id="65"/>
          <p:cNvGrpSpPr/>
          <p:nvPr/>
        </p:nvGrpSpPr>
        <p:grpSpPr>
          <a:xfrm rot="0">
            <a:off x="14168192" y="769711"/>
            <a:ext cx="3566018" cy="730400"/>
            <a:chOff x="0" y="0"/>
            <a:chExt cx="558168" cy="114325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58168" cy="114325"/>
            </a:xfrm>
            <a:custGeom>
              <a:avLst/>
              <a:gdLst/>
              <a:ahLst/>
              <a:cxnLst/>
              <a:rect r="r" b="b" t="t" l="l"/>
              <a:pathLst>
                <a:path h="114325" w="558168">
                  <a:moveTo>
                    <a:pt x="50883" y="0"/>
                  </a:moveTo>
                  <a:lnTo>
                    <a:pt x="507284" y="0"/>
                  </a:lnTo>
                  <a:cubicBezTo>
                    <a:pt x="520780" y="0"/>
                    <a:pt x="533722" y="5361"/>
                    <a:pt x="543264" y="14903"/>
                  </a:cubicBezTo>
                  <a:cubicBezTo>
                    <a:pt x="552807" y="24446"/>
                    <a:pt x="558168" y="37388"/>
                    <a:pt x="558168" y="50883"/>
                  </a:cubicBezTo>
                  <a:lnTo>
                    <a:pt x="558168" y="63442"/>
                  </a:lnTo>
                  <a:cubicBezTo>
                    <a:pt x="558168" y="76937"/>
                    <a:pt x="552807" y="89879"/>
                    <a:pt x="543264" y="99422"/>
                  </a:cubicBezTo>
                  <a:cubicBezTo>
                    <a:pt x="533722" y="108964"/>
                    <a:pt x="520780" y="114325"/>
                    <a:pt x="507284" y="114325"/>
                  </a:cubicBezTo>
                  <a:lnTo>
                    <a:pt x="50883" y="114325"/>
                  </a:lnTo>
                  <a:cubicBezTo>
                    <a:pt x="37388" y="114325"/>
                    <a:pt x="24446" y="108964"/>
                    <a:pt x="14903" y="99422"/>
                  </a:cubicBezTo>
                  <a:cubicBezTo>
                    <a:pt x="5361" y="89879"/>
                    <a:pt x="0" y="76937"/>
                    <a:pt x="0" y="63442"/>
                  </a:cubicBezTo>
                  <a:lnTo>
                    <a:pt x="0" y="50883"/>
                  </a:lnTo>
                  <a:cubicBezTo>
                    <a:pt x="0" y="37388"/>
                    <a:pt x="5361" y="24446"/>
                    <a:pt x="14903" y="14903"/>
                  </a:cubicBezTo>
                  <a:cubicBezTo>
                    <a:pt x="24446" y="5361"/>
                    <a:pt x="37388" y="0"/>
                    <a:pt x="50883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558168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Submit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238" y="1697746"/>
            <a:ext cx="17379524" cy="8025126"/>
            <a:chOff x="0" y="0"/>
            <a:chExt cx="2720315" cy="1256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315" cy="1256126"/>
            </a:xfrm>
            <a:custGeom>
              <a:avLst/>
              <a:gdLst/>
              <a:ahLst/>
              <a:cxnLst/>
              <a:rect r="r" b="b" t="t" l="l"/>
              <a:pathLst>
                <a:path h="1256126" w="2720315">
                  <a:moveTo>
                    <a:pt x="8700" y="0"/>
                  </a:moveTo>
                  <a:lnTo>
                    <a:pt x="2711614" y="0"/>
                  </a:lnTo>
                  <a:cubicBezTo>
                    <a:pt x="2713922" y="0"/>
                    <a:pt x="2716135" y="917"/>
                    <a:pt x="2717766" y="2548"/>
                  </a:cubicBezTo>
                  <a:cubicBezTo>
                    <a:pt x="2719398" y="4180"/>
                    <a:pt x="2720315" y="6393"/>
                    <a:pt x="2720315" y="8700"/>
                  </a:cubicBezTo>
                  <a:lnTo>
                    <a:pt x="2720315" y="1247425"/>
                  </a:lnTo>
                  <a:cubicBezTo>
                    <a:pt x="2720315" y="1249733"/>
                    <a:pt x="2719398" y="1251946"/>
                    <a:pt x="2717766" y="1253577"/>
                  </a:cubicBezTo>
                  <a:cubicBezTo>
                    <a:pt x="2716135" y="1255209"/>
                    <a:pt x="2713922" y="1256126"/>
                    <a:pt x="2711614" y="1256126"/>
                  </a:cubicBezTo>
                  <a:lnTo>
                    <a:pt x="8700" y="1256126"/>
                  </a:lnTo>
                  <a:cubicBezTo>
                    <a:pt x="6393" y="1256126"/>
                    <a:pt x="4180" y="1255209"/>
                    <a:pt x="2548" y="1253577"/>
                  </a:cubicBezTo>
                  <a:cubicBezTo>
                    <a:pt x="917" y="1251946"/>
                    <a:pt x="0" y="1249733"/>
                    <a:pt x="0" y="1247425"/>
                  </a:cubicBezTo>
                  <a:lnTo>
                    <a:pt x="0" y="8700"/>
                  </a:lnTo>
                  <a:cubicBezTo>
                    <a:pt x="0" y="6393"/>
                    <a:pt x="917" y="4180"/>
                    <a:pt x="2548" y="2548"/>
                  </a:cubicBezTo>
                  <a:cubicBezTo>
                    <a:pt x="4180" y="917"/>
                    <a:pt x="6393" y="0"/>
                    <a:pt x="8700" y="0"/>
                  </a:cubicBezTo>
                  <a:close/>
                </a:path>
              </a:pathLst>
            </a:custGeom>
            <a:solidFill>
              <a:srgbClr val="17141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0315" cy="129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150" y="5154325"/>
            <a:ext cx="4056883" cy="2677543"/>
            <a:chOff x="0" y="0"/>
            <a:chExt cx="635000" cy="41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72756" y="5154325"/>
            <a:ext cx="4056883" cy="2677543"/>
            <a:chOff x="0" y="0"/>
            <a:chExt cx="635000" cy="419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58361" y="5154325"/>
            <a:ext cx="4056883" cy="2677543"/>
            <a:chOff x="0" y="0"/>
            <a:chExt cx="635000" cy="41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43967" y="5154325"/>
            <a:ext cx="4056883" cy="2677543"/>
            <a:chOff x="0" y="0"/>
            <a:chExt cx="635000" cy="41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FF80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3061" y="2956490"/>
            <a:ext cx="16230600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powerhouse of the cell?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2030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Cytoplasm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7636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Nucleus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0399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Mitochondria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7744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Ribosomes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210714" y="8646289"/>
            <a:ext cx="4307162" cy="775461"/>
            <a:chOff x="0" y="0"/>
            <a:chExt cx="635000" cy="1143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70124" y="8646289"/>
            <a:ext cx="4307162" cy="775461"/>
            <a:chOff x="0" y="0"/>
            <a:chExt cx="635000" cy="1143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606769" y="251732"/>
            <a:ext cx="468403" cy="560252"/>
            <a:chOff x="0" y="0"/>
            <a:chExt cx="123365" cy="14755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296203" y="251732"/>
            <a:ext cx="468403" cy="560252"/>
            <a:chOff x="0" y="0"/>
            <a:chExt cx="123365" cy="1475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983681" y="251732"/>
            <a:ext cx="468403" cy="560252"/>
            <a:chOff x="0" y="0"/>
            <a:chExt cx="123365" cy="1475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671159" y="251732"/>
            <a:ext cx="468403" cy="560252"/>
            <a:chOff x="0" y="0"/>
            <a:chExt cx="123365" cy="14755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3358637" y="251732"/>
            <a:ext cx="468403" cy="560252"/>
            <a:chOff x="0" y="0"/>
            <a:chExt cx="123365" cy="14755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1578099" y="271477"/>
            <a:ext cx="149679" cy="149679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3B256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0574629" y="939859"/>
            <a:ext cx="468403" cy="560252"/>
            <a:chOff x="0" y="0"/>
            <a:chExt cx="123365" cy="14755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FF808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264062" y="939859"/>
            <a:ext cx="468403" cy="560252"/>
            <a:chOff x="0" y="0"/>
            <a:chExt cx="123365" cy="14755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1951540" y="939859"/>
            <a:ext cx="468403" cy="560252"/>
            <a:chOff x="0" y="0"/>
            <a:chExt cx="123365" cy="14755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2639018" y="939859"/>
            <a:ext cx="468403" cy="560252"/>
            <a:chOff x="0" y="0"/>
            <a:chExt cx="123365" cy="14755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3326496" y="939859"/>
            <a:ext cx="468403" cy="560252"/>
            <a:chOff x="0" y="0"/>
            <a:chExt cx="123365" cy="14755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1545958" y="959604"/>
            <a:ext cx="149679" cy="149679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3B2562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4168192" y="769711"/>
            <a:ext cx="3566018" cy="730400"/>
            <a:chOff x="0" y="0"/>
            <a:chExt cx="558168" cy="11432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558168" cy="114325"/>
            </a:xfrm>
            <a:custGeom>
              <a:avLst/>
              <a:gdLst/>
              <a:ahLst/>
              <a:cxnLst/>
              <a:rect r="r" b="b" t="t" l="l"/>
              <a:pathLst>
                <a:path h="114325" w="558168">
                  <a:moveTo>
                    <a:pt x="50883" y="0"/>
                  </a:moveTo>
                  <a:lnTo>
                    <a:pt x="507284" y="0"/>
                  </a:lnTo>
                  <a:cubicBezTo>
                    <a:pt x="520780" y="0"/>
                    <a:pt x="533722" y="5361"/>
                    <a:pt x="543264" y="14903"/>
                  </a:cubicBezTo>
                  <a:cubicBezTo>
                    <a:pt x="552807" y="24446"/>
                    <a:pt x="558168" y="37388"/>
                    <a:pt x="558168" y="50883"/>
                  </a:cubicBezTo>
                  <a:lnTo>
                    <a:pt x="558168" y="63442"/>
                  </a:lnTo>
                  <a:cubicBezTo>
                    <a:pt x="558168" y="76937"/>
                    <a:pt x="552807" y="89879"/>
                    <a:pt x="543264" y="99422"/>
                  </a:cubicBezTo>
                  <a:cubicBezTo>
                    <a:pt x="533722" y="108964"/>
                    <a:pt x="520780" y="114325"/>
                    <a:pt x="507284" y="114325"/>
                  </a:cubicBezTo>
                  <a:lnTo>
                    <a:pt x="50883" y="114325"/>
                  </a:lnTo>
                  <a:cubicBezTo>
                    <a:pt x="37388" y="114325"/>
                    <a:pt x="24446" y="108964"/>
                    <a:pt x="14903" y="99422"/>
                  </a:cubicBezTo>
                  <a:cubicBezTo>
                    <a:pt x="5361" y="89879"/>
                    <a:pt x="0" y="76937"/>
                    <a:pt x="0" y="63442"/>
                  </a:cubicBezTo>
                  <a:lnTo>
                    <a:pt x="0" y="50883"/>
                  </a:lnTo>
                  <a:cubicBezTo>
                    <a:pt x="0" y="37388"/>
                    <a:pt x="5361" y="24446"/>
                    <a:pt x="14903" y="14903"/>
                  </a:cubicBezTo>
                  <a:cubicBezTo>
                    <a:pt x="24446" y="5361"/>
                    <a:pt x="37388" y="0"/>
                    <a:pt x="50883" y="0"/>
                  </a:cubicBezTo>
                  <a:close/>
                </a:path>
              </a:pathLst>
            </a:custGeom>
            <a:solidFill>
              <a:srgbClr val="311F5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558168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Finish Attempt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238" y="1697746"/>
            <a:ext cx="17379524" cy="8025126"/>
            <a:chOff x="0" y="0"/>
            <a:chExt cx="2720315" cy="1256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315" cy="1256126"/>
            </a:xfrm>
            <a:custGeom>
              <a:avLst/>
              <a:gdLst/>
              <a:ahLst/>
              <a:cxnLst/>
              <a:rect r="r" b="b" t="t" l="l"/>
              <a:pathLst>
                <a:path h="1256126" w="2720315">
                  <a:moveTo>
                    <a:pt x="8700" y="0"/>
                  </a:moveTo>
                  <a:lnTo>
                    <a:pt x="2711614" y="0"/>
                  </a:lnTo>
                  <a:cubicBezTo>
                    <a:pt x="2713922" y="0"/>
                    <a:pt x="2716135" y="917"/>
                    <a:pt x="2717766" y="2548"/>
                  </a:cubicBezTo>
                  <a:cubicBezTo>
                    <a:pt x="2719398" y="4180"/>
                    <a:pt x="2720315" y="6393"/>
                    <a:pt x="2720315" y="8700"/>
                  </a:cubicBezTo>
                  <a:lnTo>
                    <a:pt x="2720315" y="1247425"/>
                  </a:lnTo>
                  <a:cubicBezTo>
                    <a:pt x="2720315" y="1249733"/>
                    <a:pt x="2719398" y="1251946"/>
                    <a:pt x="2717766" y="1253577"/>
                  </a:cubicBezTo>
                  <a:cubicBezTo>
                    <a:pt x="2716135" y="1255209"/>
                    <a:pt x="2713922" y="1256126"/>
                    <a:pt x="2711614" y="1256126"/>
                  </a:cubicBezTo>
                  <a:lnTo>
                    <a:pt x="8700" y="1256126"/>
                  </a:lnTo>
                  <a:cubicBezTo>
                    <a:pt x="6393" y="1256126"/>
                    <a:pt x="4180" y="1255209"/>
                    <a:pt x="2548" y="1253577"/>
                  </a:cubicBezTo>
                  <a:cubicBezTo>
                    <a:pt x="917" y="1251946"/>
                    <a:pt x="0" y="1249733"/>
                    <a:pt x="0" y="1247425"/>
                  </a:cubicBezTo>
                  <a:lnTo>
                    <a:pt x="0" y="8700"/>
                  </a:lnTo>
                  <a:cubicBezTo>
                    <a:pt x="0" y="6393"/>
                    <a:pt x="917" y="4180"/>
                    <a:pt x="2548" y="2548"/>
                  </a:cubicBezTo>
                  <a:cubicBezTo>
                    <a:pt x="4180" y="917"/>
                    <a:pt x="6393" y="0"/>
                    <a:pt x="8700" y="0"/>
                  </a:cubicBezTo>
                  <a:close/>
                </a:path>
              </a:pathLst>
            </a:custGeom>
            <a:solidFill>
              <a:srgbClr val="17141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0315" cy="129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150" y="5154325"/>
            <a:ext cx="4056883" cy="2677543"/>
            <a:chOff x="0" y="0"/>
            <a:chExt cx="635000" cy="41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72756" y="5154325"/>
            <a:ext cx="4056883" cy="2677543"/>
            <a:chOff x="0" y="0"/>
            <a:chExt cx="635000" cy="419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58361" y="5154325"/>
            <a:ext cx="4056883" cy="2677543"/>
            <a:chOff x="0" y="0"/>
            <a:chExt cx="635000" cy="41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43967" y="5154325"/>
            <a:ext cx="4056883" cy="2677543"/>
            <a:chOff x="0" y="0"/>
            <a:chExt cx="635000" cy="41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FF80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3061" y="2956490"/>
            <a:ext cx="16230600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powerhouse of the cell?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2030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Cytoplasm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7636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Nucleus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0399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Mitochondria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7744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Ribosomes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210714" y="8646289"/>
            <a:ext cx="4307162" cy="775461"/>
            <a:chOff x="0" y="0"/>
            <a:chExt cx="635000" cy="1143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70124" y="8646289"/>
            <a:ext cx="4307162" cy="775461"/>
            <a:chOff x="0" y="0"/>
            <a:chExt cx="635000" cy="1143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267744" y="574659"/>
            <a:ext cx="3566018" cy="730400"/>
            <a:chOff x="0" y="0"/>
            <a:chExt cx="558168" cy="1143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58168" cy="114325"/>
            </a:xfrm>
            <a:custGeom>
              <a:avLst/>
              <a:gdLst/>
              <a:ahLst/>
              <a:cxnLst/>
              <a:rect r="r" b="b" t="t" l="l"/>
              <a:pathLst>
                <a:path h="114325" w="558168">
                  <a:moveTo>
                    <a:pt x="50883" y="0"/>
                  </a:moveTo>
                  <a:lnTo>
                    <a:pt x="507284" y="0"/>
                  </a:lnTo>
                  <a:cubicBezTo>
                    <a:pt x="520780" y="0"/>
                    <a:pt x="533722" y="5361"/>
                    <a:pt x="543264" y="14903"/>
                  </a:cubicBezTo>
                  <a:cubicBezTo>
                    <a:pt x="552807" y="24446"/>
                    <a:pt x="558168" y="37388"/>
                    <a:pt x="558168" y="50883"/>
                  </a:cubicBezTo>
                  <a:lnTo>
                    <a:pt x="558168" y="63442"/>
                  </a:lnTo>
                  <a:cubicBezTo>
                    <a:pt x="558168" y="76937"/>
                    <a:pt x="552807" y="89879"/>
                    <a:pt x="543264" y="99422"/>
                  </a:cubicBezTo>
                  <a:cubicBezTo>
                    <a:pt x="533722" y="108964"/>
                    <a:pt x="520780" y="114325"/>
                    <a:pt x="507284" y="114325"/>
                  </a:cubicBezTo>
                  <a:lnTo>
                    <a:pt x="50883" y="114325"/>
                  </a:lnTo>
                  <a:cubicBezTo>
                    <a:pt x="37388" y="114325"/>
                    <a:pt x="24446" y="108964"/>
                    <a:pt x="14903" y="99422"/>
                  </a:cubicBezTo>
                  <a:cubicBezTo>
                    <a:pt x="5361" y="89879"/>
                    <a:pt x="0" y="76937"/>
                    <a:pt x="0" y="63442"/>
                  </a:cubicBezTo>
                  <a:lnTo>
                    <a:pt x="0" y="50883"/>
                  </a:lnTo>
                  <a:cubicBezTo>
                    <a:pt x="0" y="37388"/>
                    <a:pt x="5361" y="24446"/>
                    <a:pt x="14903" y="14903"/>
                  </a:cubicBezTo>
                  <a:cubicBezTo>
                    <a:pt x="24446" y="5361"/>
                    <a:pt x="37388" y="0"/>
                    <a:pt x="50883" y="0"/>
                  </a:cubicBezTo>
                  <a:close/>
                </a:path>
              </a:pathLst>
            </a:custGeom>
            <a:solidFill>
              <a:srgbClr val="311F5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58168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Finish Attempt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606769" y="251732"/>
            <a:ext cx="468403" cy="560252"/>
            <a:chOff x="0" y="0"/>
            <a:chExt cx="123365" cy="1475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296203" y="251732"/>
            <a:ext cx="468403" cy="560252"/>
            <a:chOff x="0" y="0"/>
            <a:chExt cx="123365" cy="1475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983681" y="251732"/>
            <a:ext cx="468403" cy="560252"/>
            <a:chOff x="0" y="0"/>
            <a:chExt cx="123365" cy="14755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690209" y="251732"/>
            <a:ext cx="468403" cy="560252"/>
            <a:chOff x="0" y="0"/>
            <a:chExt cx="123365" cy="14755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3358637" y="251732"/>
            <a:ext cx="468403" cy="560252"/>
            <a:chOff x="0" y="0"/>
            <a:chExt cx="123365" cy="14755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578099" y="271477"/>
            <a:ext cx="149679" cy="149679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3B256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0574629" y="939859"/>
            <a:ext cx="468403" cy="560252"/>
            <a:chOff x="0" y="0"/>
            <a:chExt cx="123365" cy="14755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FF808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1264062" y="939859"/>
            <a:ext cx="468403" cy="560252"/>
            <a:chOff x="0" y="0"/>
            <a:chExt cx="123365" cy="14755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951540" y="939859"/>
            <a:ext cx="468403" cy="560252"/>
            <a:chOff x="0" y="0"/>
            <a:chExt cx="123365" cy="14755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2639018" y="939859"/>
            <a:ext cx="468403" cy="560252"/>
            <a:chOff x="0" y="0"/>
            <a:chExt cx="123365" cy="14755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3326496" y="939859"/>
            <a:ext cx="468403" cy="560252"/>
            <a:chOff x="0" y="0"/>
            <a:chExt cx="123365" cy="147556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1545958" y="959604"/>
            <a:ext cx="149679" cy="149679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3B2562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238" y="1697746"/>
            <a:ext cx="17379524" cy="8025126"/>
            <a:chOff x="0" y="0"/>
            <a:chExt cx="2720315" cy="1256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315" cy="1256126"/>
            </a:xfrm>
            <a:custGeom>
              <a:avLst/>
              <a:gdLst/>
              <a:ahLst/>
              <a:cxnLst/>
              <a:rect r="r" b="b" t="t" l="l"/>
              <a:pathLst>
                <a:path h="1256126" w="2720315">
                  <a:moveTo>
                    <a:pt x="8700" y="0"/>
                  </a:moveTo>
                  <a:lnTo>
                    <a:pt x="2711614" y="0"/>
                  </a:lnTo>
                  <a:cubicBezTo>
                    <a:pt x="2713922" y="0"/>
                    <a:pt x="2716135" y="917"/>
                    <a:pt x="2717766" y="2548"/>
                  </a:cubicBezTo>
                  <a:cubicBezTo>
                    <a:pt x="2719398" y="4180"/>
                    <a:pt x="2720315" y="6393"/>
                    <a:pt x="2720315" y="8700"/>
                  </a:cubicBezTo>
                  <a:lnTo>
                    <a:pt x="2720315" y="1247425"/>
                  </a:lnTo>
                  <a:cubicBezTo>
                    <a:pt x="2720315" y="1249733"/>
                    <a:pt x="2719398" y="1251946"/>
                    <a:pt x="2717766" y="1253577"/>
                  </a:cubicBezTo>
                  <a:cubicBezTo>
                    <a:pt x="2716135" y="1255209"/>
                    <a:pt x="2713922" y="1256126"/>
                    <a:pt x="2711614" y="1256126"/>
                  </a:cubicBezTo>
                  <a:lnTo>
                    <a:pt x="8700" y="1256126"/>
                  </a:lnTo>
                  <a:cubicBezTo>
                    <a:pt x="6393" y="1256126"/>
                    <a:pt x="4180" y="1255209"/>
                    <a:pt x="2548" y="1253577"/>
                  </a:cubicBezTo>
                  <a:cubicBezTo>
                    <a:pt x="917" y="1251946"/>
                    <a:pt x="0" y="1249733"/>
                    <a:pt x="0" y="1247425"/>
                  </a:cubicBezTo>
                  <a:lnTo>
                    <a:pt x="0" y="8700"/>
                  </a:lnTo>
                  <a:cubicBezTo>
                    <a:pt x="0" y="6393"/>
                    <a:pt x="917" y="4180"/>
                    <a:pt x="2548" y="2548"/>
                  </a:cubicBezTo>
                  <a:cubicBezTo>
                    <a:pt x="4180" y="917"/>
                    <a:pt x="6393" y="0"/>
                    <a:pt x="8700" y="0"/>
                  </a:cubicBezTo>
                  <a:close/>
                </a:path>
              </a:pathLst>
            </a:custGeom>
            <a:solidFill>
              <a:srgbClr val="17141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0315" cy="129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6616" y="2921993"/>
            <a:ext cx="3592270" cy="863790"/>
            <a:chOff x="0" y="0"/>
            <a:chExt cx="821951" cy="197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1951" cy="197645"/>
            </a:xfrm>
            <a:custGeom>
              <a:avLst/>
              <a:gdLst/>
              <a:ahLst/>
              <a:cxnLst/>
              <a:rect r="r" b="b" t="t" l="l"/>
              <a:pathLst>
                <a:path h="197645" w="821951">
                  <a:moveTo>
                    <a:pt x="32327" y="0"/>
                  </a:moveTo>
                  <a:lnTo>
                    <a:pt x="789624" y="0"/>
                  </a:lnTo>
                  <a:cubicBezTo>
                    <a:pt x="807478" y="0"/>
                    <a:pt x="821951" y="14473"/>
                    <a:pt x="821951" y="32327"/>
                  </a:cubicBezTo>
                  <a:lnTo>
                    <a:pt x="821951" y="165317"/>
                  </a:lnTo>
                  <a:cubicBezTo>
                    <a:pt x="821951" y="173891"/>
                    <a:pt x="818546" y="182114"/>
                    <a:pt x="812483" y="188176"/>
                  </a:cubicBezTo>
                  <a:cubicBezTo>
                    <a:pt x="806420" y="194239"/>
                    <a:pt x="798198" y="197645"/>
                    <a:pt x="789624" y="197645"/>
                  </a:cubicBezTo>
                  <a:lnTo>
                    <a:pt x="32327" y="197645"/>
                  </a:lnTo>
                  <a:cubicBezTo>
                    <a:pt x="23754" y="197645"/>
                    <a:pt x="15531" y="194239"/>
                    <a:pt x="9468" y="188176"/>
                  </a:cubicBezTo>
                  <a:cubicBezTo>
                    <a:pt x="3406" y="182114"/>
                    <a:pt x="0" y="173891"/>
                    <a:pt x="0" y="165317"/>
                  </a:cubicBezTo>
                  <a:lnTo>
                    <a:pt x="0" y="32327"/>
                  </a:lnTo>
                  <a:cubicBezTo>
                    <a:pt x="0" y="14473"/>
                    <a:pt x="14473" y="0"/>
                    <a:pt x="32327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21951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55013" y="2987857"/>
            <a:ext cx="2674326" cy="6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b="true" sz="3928">
                <a:solidFill>
                  <a:srgbClr val="311F5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Question 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66616" y="4099397"/>
            <a:ext cx="3592270" cy="863790"/>
            <a:chOff x="0" y="0"/>
            <a:chExt cx="821951" cy="197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1951" cy="197645"/>
            </a:xfrm>
            <a:custGeom>
              <a:avLst/>
              <a:gdLst/>
              <a:ahLst/>
              <a:cxnLst/>
              <a:rect r="r" b="b" t="t" l="l"/>
              <a:pathLst>
                <a:path h="197645" w="821951">
                  <a:moveTo>
                    <a:pt x="32327" y="0"/>
                  </a:moveTo>
                  <a:lnTo>
                    <a:pt x="789624" y="0"/>
                  </a:lnTo>
                  <a:cubicBezTo>
                    <a:pt x="807478" y="0"/>
                    <a:pt x="821951" y="14473"/>
                    <a:pt x="821951" y="32327"/>
                  </a:cubicBezTo>
                  <a:lnTo>
                    <a:pt x="821951" y="165317"/>
                  </a:lnTo>
                  <a:cubicBezTo>
                    <a:pt x="821951" y="173891"/>
                    <a:pt x="818546" y="182114"/>
                    <a:pt x="812483" y="188176"/>
                  </a:cubicBezTo>
                  <a:cubicBezTo>
                    <a:pt x="806420" y="194239"/>
                    <a:pt x="798198" y="197645"/>
                    <a:pt x="789624" y="197645"/>
                  </a:cubicBezTo>
                  <a:lnTo>
                    <a:pt x="32327" y="197645"/>
                  </a:lnTo>
                  <a:cubicBezTo>
                    <a:pt x="23754" y="197645"/>
                    <a:pt x="15531" y="194239"/>
                    <a:pt x="9468" y="188176"/>
                  </a:cubicBezTo>
                  <a:cubicBezTo>
                    <a:pt x="3406" y="182114"/>
                    <a:pt x="0" y="173891"/>
                    <a:pt x="0" y="165317"/>
                  </a:cubicBezTo>
                  <a:lnTo>
                    <a:pt x="0" y="32327"/>
                  </a:lnTo>
                  <a:cubicBezTo>
                    <a:pt x="0" y="14473"/>
                    <a:pt x="14473" y="0"/>
                    <a:pt x="32327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21951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04828" y="4165261"/>
            <a:ext cx="2774696" cy="6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b="true" sz="3928">
                <a:solidFill>
                  <a:srgbClr val="311F5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Question 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66616" y="5278414"/>
            <a:ext cx="3592270" cy="863790"/>
            <a:chOff x="0" y="0"/>
            <a:chExt cx="821951" cy="1976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1951" cy="197645"/>
            </a:xfrm>
            <a:custGeom>
              <a:avLst/>
              <a:gdLst/>
              <a:ahLst/>
              <a:cxnLst/>
              <a:rect r="r" b="b" t="t" l="l"/>
              <a:pathLst>
                <a:path h="197645" w="821951">
                  <a:moveTo>
                    <a:pt x="32327" y="0"/>
                  </a:moveTo>
                  <a:lnTo>
                    <a:pt x="789624" y="0"/>
                  </a:lnTo>
                  <a:cubicBezTo>
                    <a:pt x="807478" y="0"/>
                    <a:pt x="821951" y="14473"/>
                    <a:pt x="821951" y="32327"/>
                  </a:cubicBezTo>
                  <a:lnTo>
                    <a:pt x="821951" y="165317"/>
                  </a:lnTo>
                  <a:cubicBezTo>
                    <a:pt x="821951" y="173891"/>
                    <a:pt x="818546" y="182114"/>
                    <a:pt x="812483" y="188176"/>
                  </a:cubicBezTo>
                  <a:cubicBezTo>
                    <a:pt x="806420" y="194239"/>
                    <a:pt x="798198" y="197645"/>
                    <a:pt x="789624" y="197645"/>
                  </a:cubicBezTo>
                  <a:lnTo>
                    <a:pt x="32327" y="197645"/>
                  </a:lnTo>
                  <a:cubicBezTo>
                    <a:pt x="23754" y="197645"/>
                    <a:pt x="15531" y="194239"/>
                    <a:pt x="9468" y="188176"/>
                  </a:cubicBezTo>
                  <a:cubicBezTo>
                    <a:pt x="3406" y="182114"/>
                    <a:pt x="0" y="173891"/>
                    <a:pt x="0" y="165317"/>
                  </a:cubicBezTo>
                  <a:lnTo>
                    <a:pt x="0" y="32327"/>
                  </a:lnTo>
                  <a:cubicBezTo>
                    <a:pt x="0" y="14473"/>
                    <a:pt x="14473" y="0"/>
                    <a:pt x="32327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21951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04828" y="5344278"/>
            <a:ext cx="2774696" cy="6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b="true" sz="3928">
                <a:solidFill>
                  <a:srgbClr val="311F5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Question 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66616" y="6455818"/>
            <a:ext cx="3592270" cy="863790"/>
            <a:chOff x="0" y="0"/>
            <a:chExt cx="821951" cy="1976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21951" cy="197645"/>
            </a:xfrm>
            <a:custGeom>
              <a:avLst/>
              <a:gdLst/>
              <a:ahLst/>
              <a:cxnLst/>
              <a:rect r="r" b="b" t="t" l="l"/>
              <a:pathLst>
                <a:path h="197645" w="821951">
                  <a:moveTo>
                    <a:pt x="32327" y="0"/>
                  </a:moveTo>
                  <a:lnTo>
                    <a:pt x="789624" y="0"/>
                  </a:lnTo>
                  <a:cubicBezTo>
                    <a:pt x="807478" y="0"/>
                    <a:pt x="821951" y="14473"/>
                    <a:pt x="821951" y="32327"/>
                  </a:cubicBezTo>
                  <a:lnTo>
                    <a:pt x="821951" y="165317"/>
                  </a:lnTo>
                  <a:cubicBezTo>
                    <a:pt x="821951" y="173891"/>
                    <a:pt x="818546" y="182114"/>
                    <a:pt x="812483" y="188176"/>
                  </a:cubicBezTo>
                  <a:cubicBezTo>
                    <a:pt x="806420" y="194239"/>
                    <a:pt x="798198" y="197645"/>
                    <a:pt x="789624" y="197645"/>
                  </a:cubicBezTo>
                  <a:lnTo>
                    <a:pt x="32327" y="197645"/>
                  </a:lnTo>
                  <a:cubicBezTo>
                    <a:pt x="23754" y="197645"/>
                    <a:pt x="15531" y="194239"/>
                    <a:pt x="9468" y="188176"/>
                  </a:cubicBezTo>
                  <a:cubicBezTo>
                    <a:pt x="3406" y="182114"/>
                    <a:pt x="0" y="173891"/>
                    <a:pt x="0" y="165317"/>
                  </a:cubicBezTo>
                  <a:lnTo>
                    <a:pt x="0" y="32327"/>
                  </a:lnTo>
                  <a:cubicBezTo>
                    <a:pt x="0" y="14473"/>
                    <a:pt x="14473" y="0"/>
                    <a:pt x="32327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21951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80661" y="6521681"/>
            <a:ext cx="2823030" cy="6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b="true" sz="3928">
                <a:solidFill>
                  <a:srgbClr val="311F5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Question 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66616" y="7634834"/>
            <a:ext cx="3592270" cy="863790"/>
            <a:chOff x="0" y="0"/>
            <a:chExt cx="821951" cy="1976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1951" cy="197645"/>
            </a:xfrm>
            <a:custGeom>
              <a:avLst/>
              <a:gdLst/>
              <a:ahLst/>
              <a:cxnLst/>
              <a:rect r="r" b="b" t="t" l="l"/>
              <a:pathLst>
                <a:path h="197645" w="821951">
                  <a:moveTo>
                    <a:pt x="32327" y="0"/>
                  </a:moveTo>
                  <a:lnTo>
                    <a:pt x="789624" y="0"/>
                  </a:lnTo>
                  <a:cubicBezTo>
                    <a:pt x="807478" y="0"/>
                    <a:pt x="821951" y="14473"/>
                    <a:pt x="821951" y="32327"/>
                  </a:cubicBezTo>
                  <a:lnTo>
                    <a:pt x="821951" y="165317"/>
                  </a:lnTo>
                  <a:cubicBezTo>
                    <a:pt x="821951" y="173891"/>
                    <a:pt x="818546" y="182114"/>
                    <a:pt x="812483" y="188176"/>
                  </a:cubicBezTo>
                  <a:cubicBezTo>
                    <a:pt x="806420" y="194239"/>
                    <a:pt x="798198" y="197645"/>
                    <a:pt x="789624" y="197645"/>
                  </a:cubicBezTo>
                  <a:lnTo>
                    <a:pt x="32327" y="197645"/>
                  </a:lnTo>
                  <a:cubicBezTo>
                    <a:pt x="23754" y="197645"/>
                    <a:pt x="15531" y="194239"/>
                    <a:pt x="9468" y="188176"/>
                  </a:cubicBezTo>
                  <a:cubicBezTo>
                    <a:pt x="3406" y="182114"/>
                    <a:pt x="0" y="173891"/>
                    <a:pt x="0" y="165317"/>
                  </a:cubicBezTo>
                  <a:lnTo>
                    <a:pt x="0" y="32327"/>
                  </a:lnTo>
                  <a:cubicBezTo>
                    <a:pt x="0" y="14473"/>
                    <a:pt x="14473" y="0"/>
                    <a:pt x="32327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21951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04341" y="7700698"/>
            <a:ext cx="2775671" cy="6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b="true" sz="3928">
                <a:solidFill>
                  <a:srgbClr val="311F5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Question 5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398692" y="2921993"/>
            <a:ext cx="3592270" cy="863790"/>
            <a:chOff x="0" y="0"/>
            <a:chExt cx="821951" cy="1976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21951" cy="197645"/>
            </a:xfrm>
            <a:custGeom>
              <a:avLst/>
              <a:gdLst/>
              <a:ahLst/>
              <a:cxnLst/>
              <a:rect r="r" b="b" t="t" l="l"/>
              <a:pathLst>
                <a:path h="197645" w="821951">
                  <a:moveTo>
                    <a:pt x="32327" y="0"/>
                  </a:moveTo>
                  <a:lnTo>
                    <a:pt x="789624" y="0"/>
                  </a:lnTo>
                  <a:cubicBezTo>
                    <a:pt x="807478" y="0"/>
                    <a:pt x="821951" y="14473"/>
                    <a:pt x="821951" y="32327"/>
                  </a:cubicBezTo>
                  <a:lnTo>
                    <a:pt x="821951" y="165317"/>
                  </a:lnTo>
                  <a:cubicBezTo>
                    <a:pt x="821951" y="173891"/>
                    <a:pt x="818546" y="182114"/>
                    <a:pt x="812483" y="188176"/>
                  </a:cubicBezTo>
                  <a:cubicBezTo>
                    <a:pt x="806420" y="194239"/>
                    <a:pt x="798198" y="197645"/>
                    <a:pt x="789624" y="197645"/>
                  </a:cubicBezTo>
                  <a:lnTo>
                    <a:pt x="32327" y="197645"/>
                  </a:lnTo>
                  <a:cubicBezTo>
                    <a:pt x="23754" y="197645"/>
                    <a:pt x="15531" y="194239"/>
                    <a:pt x="9468" y="188176"/>
                  </a:cubicBezTo>
                  <a:cubicBezTo>
                    <a:pt x="3406" y="182114"/>
                    <a:pt x="0" y="173891"/>
                    <a:pt x="0" y="165317"/>
                  </a:cubicBezTo>
                  <a:lnTo>
                    <a:pt x="0" y="32327"/>
                  </a:lnTo>
                  <a:cubicBezTo>
                    <a:pt x="0" y="14473"/>
                    <a:pt x="14473" y="0"/>
                    <a:pt x="32327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21951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725697" y="2987857"/>
            <a:ext cx="2797109" cy="6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b="true" sz="3928">
                <a:solidFill>
                  <a:srgbClr val="311F5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Question 6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5398692" y="4099397"/>
            <a:ext cx="3592270" cy="863790"/>
            <a:chOff x="0" y="0"/>
            <a:chExt cx="821951" cy="19764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21951" cy="197645"/>
            </a:xfrm>
            <a:custGeom>
              <a:avLst/>
              <a:gdLst/>
              <a:ahLst/>
              <a:cxnLst/>
              <a:rect r="r" b="b" t="t" l="l"/>
              <a:pathLst>
                <a:path h="197645" w="821951">
                  <a:moveTo>
                    <a:pt x="32327" y="0"/>
                  </a:moveTo>
                  <a:lnTo>
                    <a:pt x="789624" y="0"/>
                  </a:lnTo>
                  <a:cubicBezTo>
                    <a:pt x="807478" y="0"/>
                    <a:pt x="821951" y="14473"/>
                    <a:pt x="821951" y="32327"/>
                  </a:cubicBezTo>
                  <a:lnTo>
                    <a:pt x="821951" y="165317"/>
                  </a:lnTo>
                  <a:cubicBezTo>
                    <a:pt x="821951" y="173891"/>
                    <a:pt x="818546" y="182114"/>
                    <a:pt x="812483" y="188176"/>
                  </a:cubicBezTo>
                  <a:cubicBezTo>
                    <a:pt x="806420" y="194239"/>
                    <a:pt x="798198" y="197645"/>
                    <a:pt x="789624" y="197645"/>
                  </a:cubicBezTo>
                  <a:lnTo>
                    <a:pt x="32327" y="197645"/>
                  </a:lnTo>
                  <a:cubicBezTo>
                    <a:pt x="23754" y="197645"/>
                    <a:pt x="15531" y="194239"/>
                    <a:pt x="9468" y="188176"/>
                  </a:cubicBezTo>
                  <a:cubicBezTo>
                    <a:pt x="3406" y="182114"/>
                    <a:pt x="0" y="173891"/>
                    <a:pt x="0" y="165317"/>
                  </a:cubicBezTo>
                  <a:lnTo>
                    <a:pt x="0" y="32327"/>
                  </a:lnTo>
                  <a:cubicBezTo>
                    <a:pt x="0" y="14473"/>
                    <a:pt x="14473" y="0"/>
                    <a:pt x="32327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21951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730472" y="4165261"/>
            <a:ext cx="2787559" cy="6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b="true" sz="3928">
                <a:solidFill>
                  <a:srgbClr val="311F5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Question 7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5398692" y="5278414"/>
            <a:ext cx="3592270" cy="863790"/>
            <a:chOff x="0" y="0"/>
            <a:chExt cx="821951" cy="19764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21951" cy="197645"/>
            </a:xfrm>
            <a:custGeom>
              <a:avLst/>
              <a:gdLst/>
              <a:ahLst/>
              <a:cxnLst/>
              <a:rect r="r" b="b" t="t" l="l"/>
              <a:pathLst>
                <a:path h="197645" w="821951">
                  <a:moveTo>
                    <a:pt x="32327" y="0"/>
                  </a:moveTo>
                  <a:lnTo>
                    <a:pt x="789624" y="0"/>
                  </a:lnTo>
                  <a:cubicBezTo>
                    <a:pt x="807478" y="0"/>
                    <a:pt x="821951" y="14473"/>
                    <a:pt x="821951" y="32327"/>
                  </a:cubicBezTo>
                  <a:lnTo>
                    <a:pt x="821951" y="165317"/>
                  </a:lnTo>
                  <a:cubicBezTo>
                    <a:pt x="821951" y="173891"/>
                    <a:pt x="818546" y="182114"/>
                    <a:pt x="812483" y="188176"/>
                  </a:cubicBezTo>
                  <a:cubicBezTo>
                    <a:pt x="806420" y="194239"/>
                    <a:pt x="798198" y="197645"/>
                    <a:pt x="789624" y="197645"/>
                  </a:cubicBezTo>
                  <a:lnTo>
                    <a:pt x="32327" y="197645"/>
                  </a:lnTo>
                  <a:cubicBezTo>
                    <a:pt x="23754" y="197645"/>
                    <a:pt x="15531" y="194239"/>
                    <a:pt x="9468" y="188176"/>
                  </a:cubicBezTo>
                  <a:cubicBezTo>
                    <a:pt x="3406" y="182114"/>
                    <a:pt x="0" y="173891"/>
                    <a:pt x="0" y="165317"/>
                  </a:cubicBezTo>
                  <a:lnTo>
                    <a:pt x="0" y="32327"/>
                  </a:lnTo>
                  <a:cubicBezTo>
                    <a:pt x="0" y="14473"/>
                    <a:pt x="14473" y="0"/>
                    <a:pt x="32327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21951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5719461" y="5344278"/>
            <a:ext cx="2809582" cy="6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b="true" sz="3928">
                <a:solidFill>
                  <a:srgbClr val="311F5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Question 8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5398692" y="6455818"/>
            <a:ext cx="3592270" cy="863790"/>
            <a:chOff x="0" y="0"/>
            <a:chExt cx="821951" cy="19764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21951" cy="197645"/>
            </a:xfrm>
            <a:custGeom>
              <a:avLst/>
              <a:gdLst/>
              <a:ahLst/>
              <a:cxnLst/>
              <a:rect r="r" b="b" t="t" l="l"/>
              <a:pathLst>
                <a:path h="197645" w="821951">
                  <a:moveTo>
                    <a:pt x="32327" y="0"/>
                  </a:moveTo>
                  <a:lnTo>
                    <a:pt x="789624" y="0"/>
                  </a:lnTo>
                  <a:cubicBezTo>
                    <a:pt x="807478" y="0"/>
                    <a:pt x="821951" y="14473"/>
                    <a:pt x="821951" y="32327"/>
                  </a:cubicBezTo>
                  <a:lnTo>
                    <a:pt x="821951" y="165317"/>
                  </a:lnTo>
                  <a:cubicBezTo>
                    <a:pt x="821951" y="173891"/>
                    <a:pt x="818546" y="182114"/>
                    <a:pt x="812483" y="188176"/>
                  </a:cubicBezTo>
                  <a:cubicBezTo>
                    <a:pt x="806420" y="194239"/>
                    <a:pt x="798198" y="197645"/>
                    <a:pt x="789624" y="197645"/>
                  </a:cubicBezTo>
                  <a:lnTo>
                    <a:pt x="32327" y="197645"/>
                  </a:lnTo>
                  <a:cubicBezTo>
                    <a:pt x="23754" y="197645"/>
                    <a:pt x="15531" y="194239"/>
                    <a:pt x="9468" y="188176"/>
                  </a:cubicBezTo>
                  <a:cubicBezTo>
                    <a:pt x="3406" y="182114"/>
                    <a:pt x="0" y="173891"/>
                    <a:pt x="0" y="165317"/>
                  </a:cubicBezTo>
                  <a:lnTo>
                    <a:pt x="0" y="32327"/>
                  </a:lnTo>
                  <a:cubicBezTo>
                    <a:pt x="0" y="14473"/>
                    <a:pt x="14473" y="0"/>
                    <a:pt x="32327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21951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5725697" y="6521681"/>
            <a:ext cx="2797109" cy="6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b="true" sz="3928">
                <a:solidFill>
                  <a:srgbClr val="311F5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Question 9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5398692" y="7634834"/>
            <a:ext cx="3592270" cy="863790"/>
            <a:chOff x="0" y="0"/>
            <a:chExt cx="821951" cy="19764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21951" cy="197645"/>
            </a:xfrm>
            <a:custGeom>
              <a:avLst/>
              <a:gdLst/>
              <a:ahLst/>
              <a:cxnLst/>
              <a:rect r="r" b="b" t="t" l="l"/>
              <a:pathLst>
                <a:path h="197645" w="821951">
                  <a:moveTo>
                    <a:pt x="32327" y="0"/>
                  </a:moveTo>
                  <a:lnTo>
                    <a:pt x="789624" y="0"/>
                  </a:lnTo>
                  <a:cubicBezTo>
                    <a:pt x="807478" y="0"/>
                    <a:pt x="821951" y="14473"/>
                    <a:pt x="821951" y="32327"/>
                  </a:cubicBezTo>
                  <a:lnTo>
                    <a:pt x="821951" y="165317"/>
                  </a:lnTo>
                  <a:cubicBezTo>
                    <a:pt x="821951" y="173891"/>
                    <a:pt x="818546" y="182114"/>
                    <a:pt x="812483" y="188176"/>
                  </a:cubicBezTo>
                  <a:cubicBezTo>
                    <a:pt x="806420" y="194239"/>
                    <a:pt x="798198" y="197645"/>
                    <a:pt x="789624" y="197645"/>
                  </a:cubicBezTo>
                  <a:lnTo>
                    <a:pt x="32327" y="197645"/>
                  </a:lnTo>
                  <a:cubicBezTo>
                    <a:pt x="23754" y="197645"/>
                    <a:pt x="15531" y="194239"/>
                    <a:pt x="9468" y="188176"/>
                  </a:cubicBezTo>
                  <a:cubicBezTo>
                    <a:pt x="3406" y="182114"/>
                    <a:pt x="0" y="173891"/>
                    <a:pt x="0" y="165317"/>
                  </a:cubicBezTo>
                  <a:lnTo>
                    <a:pt x="0" y="32327"/>
                  </a:lnTo>
                  <a:cubicBezTo>
                    <a:pt x="0" y="14473"/>
                    <a:pt x="14473" y="0"/>
                    <a:pt x="32327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821951" cy="235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627902" y="7700698"/>
            <a:ext cx="3010128" cy="66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b="true" sz="3928">
                <a:solidFill>
                  <a:srgbClr val="311F5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Question 10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84475" y="4662993"/>
            <a:ext cx="7574825" cy="77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2"/>
              </a:lnSpc>
            </a:pPr>
            <a:r>
              <a:rPr lang="en-US" sz="453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Would you like to submit?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9873751" y="6125611"/>
            <a:ext cx="3337683" cy="925491"/>
            <a:chOff x="0" y="0"/>
            <a:chExt cx="686766" cy="19043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5304" y="0"/>
                  </a:moveTo>
                  <a:lnTo>
                    <a:pt x="641462" y="0"/>
                  </a:lnTo>
                  <a:cubicBezTo>
                    <a:pt x="653478" y="0"/>
                    <a:pt x="665001" y="4773"/>
                    <a:pt x="673497" y="13269"/>
                  </a:cubicBezTo>
                  <a:cubicBezTo>
                    <a:pt x="681993" y="21765"/>
                    <a:pt x="686766" y="33288"/>
                    <a:pt x="686766" y="45304"/>
                  </a:cubicBezTo>
                  <a:lnTo>
                    <a:pt x="686766" y="145127"/>
                  </a:lnTo>
                  <a:cubicBezTo>
                    <a:pt x="686766" y="157142"/>
                    <a:pt x="681993" y="168665"/>
                    <a:pt x="673497" y="177161"/>
                  </a:cubicBezTo>
                  <a:cubicBezTo>
                    <a:pt x="665001" y="185657"/>
                    <a:pt x="653478" y="190430"/>
                    <a:pt x="641462" y="190430"/>
                  </a:cubicBezTo>
                  <a:lnTo>
                    <a:pt x="45304" y="190430"/>
                  </a:lnTo>
                  <a:cubicBezTo>
                    <a:pt x="33288" y="190430"/>
                    <a:pt x="21765" y="185657"/>
                    <a:pt x="13269" y="177161"/>
                  </a:cubicBezTo>
                  <a:cubicBezTo>
                    <a:pt x="4773" y="168665"/>
                    <a:pt x="0" y="157142"/>
                    <a:pt x="0" y="145127"/>
                  </a:cubicBezTo>
                  <a:lnTo>
                    <a:pt x="0" y="45304"/>
                  </a:lnTo>
                  <a:cubicBezTo>
                    <a:pt x="0" y="33288"/>
                    <a:pt x="4773" y="21765"/>
                    <a:pt x="13269" y="13269"/>
                  </a:cubicBezTo>
                  <a:cubicBezTo>
                    <a:pt x="21765" y="4773"/>
                    <a:pt x="33288" y="0"/>
                    <a:pt x="45304" y="0"/>
                  </a:cubicBezTo>
                  <a:close/>
                </a:path>
              </a:pathLst>
            </a:custGeom>
            <a:solidFill>
              <a:srgbClr val="9ACCA5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1208920" y="6285461"/>
            <a:ext cx="66734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17141D"/>
                </a:solidFill>
                <a:latin typeface="Montserrat"/>
                <a:ea typeface="Montserrat"/>
                <a:cs typeface="Montserrat"/>
                <a:sym typeface="Montserrat"/>
              </a:rPr>
              <a:t>Yes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3732340" y="6125611"/>
            <a:ext cx="3337683" cy="925491"/>
            <a:chOff x="0" y="0"/>
            <a:chExt cx="686766" cy="19043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5304" y="0"/>
                  </a:moveTo>
                  <a:lnTo>
                    <a:pt x="641462" y="0"/>
                  </a:lnTo>
                  <a:cubicBezTo>
                    <a:pt x="653478" y="0"/>
                    <a:pt x="665001" y="4773"/>
                    <a:pt x="673497" y="13269"/>
                  </a:cubicBezTo>
                  <a:cubicBezTo>
                    <a:pt x="681993" y="21765"/>
                    <a:pt x="686766" y="33288"/>
                    <a:pt x="686766" y="45304"/>
                  </a:cubicBezTo>
                  <a:lnTo>
                    <a:pt x="686766" y="145127"/>
                  </a:lnTo>
                  <a:cubicBezTo>
                    <a:pt x="686766" y="157142"/>
                    <a:pt x="681993" y="168665"/>
                    <a:pt x="673497" y="177161"/>
                  </a:cubicBezTo>
                  <a:cubicBezTo>
                    <a:pt x="665001" y="185657"/>
                    <a:pt x="653478" y="190430"/>
                    <a:pt x="641462" y="190430"/>
                  </a:cubicBezTo>
                  <a:lnTo>
                    <a:pt x="45304" y="190430"/>
                  </a:lnTo>
                  <a:cubicBezTo>
                    <a:pt x="33288" y="190430"/>
                    <a:pt x="21765" y="185657"/>
                    <a:pt x="13269" y="177161"/>
                  </a:cubicBezTo>
                  <a:cubicBezTo>
                    <a:pt x="4773" y="168665"/>
                    <a:pt x="0" y="157142"/>
                    <a:pt x="0" y="145127"/>
                  </a:cubicBezTo>
                  <a:lnTo>
                    <a:pt x="0" y="45304"/>
                  </a:lnTo>
                  <a:cubicBezTo>
                    <a:pt x="0" y="33288"/>
                    <a:pt x="4773" y="21765"/>
                    <a:pt x="13269" y="13269"/>
                  </a:cubicBezTo>
                  <a:cubicBezTo>
                    <a:pt x="21765" y="4773"/>
                    <a:pt x="33288" y="0"/>
                    <a:pt x="45304" y="0"/>
                  </a:cubicBezTo>
                  <a:close/>
                </a:path>
              </a:pathLst>
            </a:custGeom>
            <a:solidFill>
              <a:srgbClr val="FF808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5113107" y="6285461"/>
            <a:ext cx="576151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17141D"/>
                </a:solidFill>
                <a:latin typeface="Montserrat"/>
                <a:ea typeface="Montserrat"/>
                <a:cs typeface="Montserrat"/>
                <a:sym typeface="Montserrat"/>
              </a:rPr>
              <a:t>No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238" y="1697746"/>
            <a:ext cx="17379524" cy="8025126"/>
            <a:chOff x="0" y="0"/>
            <a:chExt cx="2720315" cy="1256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315" cy="1256126"/>
            </a:xfrm>
            <a:custGeom>
              <a:avLst/>
              <a:gdLst/>
              <a:ahLst/>
              <a:cxnLst/>
              <a:rect r="r" b="b" t="t" l="l"/>
              <a:pathLst>
                <a:path h="1256126" w="2720315">
                  <a:moveTo>
                    <a:pt x="8700" y="0"/>
                  </a:moveTo>
                  <a:lnTo>
                    <a:pt x="2711614" y="0"/>
                  </a:lnTo>
                  <a:cubicBezTo>
                    <a:pt x="2713922" y="0"/>
                    <a:pt x="2716135" y="917"/>
                    <a:pt x="2717766" y="2548"/>
                  </a:cubicBezTo>
                  <a:cubicBezTo>
                    <a:pt x="2719398" y="4180"/>
                    <a:pt x="2720315" y="6393"/>
                    <a:pt x="2720315" y="8700"/>
                  </a:cubicBezTo>
                  <a:lnTo>
                    <a:pt x="2720315" y="1247425"/>
                  </a:lnTo>
                  <a:cubicBezTo>
                    <a:pt x="2720315" y="1249733"/>
                    <a:pt x="2719398" y="1251946"/>
                    <a:pt x="2717766" y="1253577"/>
                  </a:cubicBezTo>
                  <a:cubicBezTo>
                    <a:pt x="2716135" y="1255209"/>
                    <a:pt x="2713922" y="1256126"/>
                    <a:pt x="2711614" y="1256126"/>
                  </a:cubicBezTo>
                  <a:lnTo>
                    <a:pt x="8700" y="1256126"/>
                  </a:lnTo>
                  <a:cubicBezTo>
                    <a:pt x="6393" y="1256126"/>
                    <a:pt x="4180" y="1255209"/>
                    <a:pt x="2548" y="1253577"/>
                  </a:cubicBezTo>
                  <a:cubicBezTo>
                    <a:pt x="917" y="1251946"/>
                    <a:pt x="0" y="1249733"/>
                    <a:pt x="0" y="1247425"/>
                  </a:cubicBezTo>
                  <a:lnTo>
                    <a:pt x="0" y="8700"/>
                  </a:lnTo>
                  <a:cubicBezTo>
                    <a:pt x="0" y="6393"/>
                    <a:pt x="917" y="4180"/>
                    <a:pt x="2548" y="2548"/>
                  </a:cubicBezTo>
                  <a:cubicBezTo>
                    <a:pt x="4180" y="917"/>
                    <a:pt x="6393" y="0"/>
                    <a:pt x="8700" y="0"/>
                  </a:cubicBezTo>
                  <a:close/>
                </a:path>
              </a:pathLst>
            </a:custGeom>
            <a:solidFill>
              <a:srgbClr val="17141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0315" cy="129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93494" y="4393424"/>
            <a:ext cx="8101012" cy="8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2"/>
              </a:lnSpc>
            </a:pPr>
            <a:r>
              <a:rPr lang="en-US" sz="48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Would you like to submit?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295919" y="5951688"/>
            <a:ext cx="3569536" cy="989780"/>
            <a:chOff x="0" y="0"/>
            <a:chExt cx="686766" cy="190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2361" y="0"/>
                  </a:moveTo>
                  <a:lnTo>
                    <a:pt x="644405" y="0"/>
                  </a:lnTo>
                  <a:cubicBezTo>
                    <a:pt x="655640" y="0"/>
                    <a:pt x="666415" y="4463"/>
                    <a:pt x="674359" y="12407"/>
                  </a:cubicBezTo>
                  <a:cubicBezTo>
                    <a:pt x="682303" y="20352"/>
                    <a:pt x="686766" y="31126"/>
                    <a:pt x="686766" y="42361"/>
                  </a:cubicBezTo>
                  <a:lnTo>
                    <a:pt x="686766" y="148069"/>
                  </a:lnTo>
                  <a:cubicBezTo>
                    <a:pt x="686766" y="171465"/>
                    <a:pt x="667800" y="190430"/>
                    <a:pt x="644405" y="190430"/>
                  </a:cubicBezTo>
                  <a:lnTo>
                    <a:pt x="42361" y="190430"/>
                  </a:lnTo>
                  <a:cubicBezTo>
                    <a:pt x="31126" y="190430"/>
                    <a:pt x="20352" y="185967"/>
                    <a:pt x="12407" y="178023"/>
                  </a:cubicBezTo>
                  <a:cubicBezTo>
                    <a:pt x="4463" y="170079"/>
                    <a:pt x="0" y="159304"/>
                    <a:pt x="0" y="148069"/>
                  </a:cubicBezTo>
                  <a:lnTo>
                    <a:pt x="0" y="42361"/>
                  </a:lnTo>
                  <a:cubicBezTo>
                    <a:pt x="0" y="18966"/>
                    <a:pt x="18966" y="0"/>
                    <a:pt x="42361" y="0"/>
                  </a:cubicBezTo>
                  <a:close/>
                </a:path>
              </a:pathLst>
            </a:custGeom>
            <a:solidFill>
              <a:srgbClr val="9ACCA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723835" y="6127274"/>
            <a:ext cx="713703" cy="571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368">
                <a:solidFill>
                  <a:srgbClr val="17141D"/>
                </a:solidFill>
                <a:latin typeface="Montserrat"/>
                <a:ea typeface="Montserrat"/>
                <a:cs typeface="Montserrat"/>
                <a:sym typeface="Montserrat"/>
              </a:rPr>
              <a:t>Yes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422545" y="5951688"/>
            <a:ext cx="3569536" cy="989780"/>
            <a:chOff x="0" y="0"/>
            <a:chExt cx="686766" cy="1904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2361" y="0"/>
                  </a:moveTo>
                  <a:lnTo>
                    <a:pt x="644405" y="0"/>
                  </a:lnTo>
                  <a:cubicBezTo>
                    <a:pt x="655640" y="0"/>
                    <a:pt x="666415" y="4463"/>
                    <a:pt x="674359" y="12407"/>
                  </a:cubicBezTo>
                  <a:cubicBezTo>
                    <a:pt x="682303" y="20352"/>
                    <a:pt x="686766" y="31126"/>
                    <a:pt x="686766" y="42361"/>
                  </a:cubicBezTo>
                  <a:lnTo>
                    <a:pt x="686766" y="148069"/>
                  </a:lnTo>
                  <a:cubicBezTo>
                    <a:pt x="686766" y="171465"/>
                    <a:pt x="667800" y="190430"/>
                    <a:pt x="644405" y="190430"/>
                  </a:cubicBezTo>
                  <a:lnTo>
                    <a:pt x="42361" y="190430"/>
                  </a:lnTo>
                  <a:cubicBezTo>
                    <a:pt x="31126" y="190430"/>
                    <a:pt x="20352" y="185967"/>
                    <a:pt x="12407" y="178023"/>
                  </a:cubicBezTo>
                  <a:cubicBezTo>
                    <a:pt x="4463" y="170079"/>
                    <a:pt x="0" y="159304"/>
                    <a:pt x="0" y="148069"/>
                  </a:cubicBezTo>
                  <a:lnTo>
                    <a:pt x="0" y="42361"/>
                  </a:lnTo>
                  <a:cubicBezTo>
                    <a:pt x="0" y="18966"/>
                    <a:pt x="18966" y="0"/>
                    <a:pt x="42361" y="0"/>
                  </a:cubicBezTo>
                  <a:close/>
                </a:path>
              </a:pathLst>
            </a:custGeom>
            <a:solidFill>
              <a:srgbClr val="FF808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899227" y="6127274"/>
            <a:ext cx="616173" cy="57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368">
                <a:solidFill>
                  <a:srgbClr val="17141D"/>
                </a:solidFill>
                <a:latin typeface="Montserrat"/>
                <a:ea typeface="Montserrat"/>
                <a:cs typeface="Montserrat"/>
                <a:sym typeface="Montserrat"/>
              </a:rPr>
              <a:t>No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238" y="1697746"/>
            <a:ext cx="17379524" cy="8025126"/>
            <a:chOff x="0" y="0"/>
            <a:chExt cx="2720315" cy="1256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315" cy="1256126"/>
            </a:xfrm>
            <a:custGeom>
              <a:avLst/>
              <a:gdLst/>
              <a:ahLst/>
              <a:cxnLst/>
              <a:rect r="r" b="b" t="t" l="l"/>
              <a:pathLst>
                <a:path h="1256126" w="2720315">
                  <a:moveTo>
                    <a:pt x="8700" y="0"/>
                  </a:moveTo>
                  <a:lnTo>
                    <a:pt x="2711614" y="0"/>
                  </a:lnTo>
                  <a:cubicBezTo>
                    <a:pt x="2713922" y="0"/>
                    <a:pt x="2716135" y="917"/>
                    <a:pt x="2717766" y="2548"/>
                  </a:cubicBezTo>
                  <a:cubicBezTo>
                    <a:pt x="2719398" y="4180"/>
                    <a:pt x="2720315" y="6393"/>
                    <a:pt x="2720315" y="8700"/>
                  </a:cubicBezTo>
                  <a:lnTo>
                    <a:pt x="2720315" y="1247425"/>
                  </a:lnTo>
                  <a:cubicBezTo>
                    <a:pt x="2720315" y="1249733"/>
                    <a:pt x="2719398" y="1251946"/>
                    <a:pt x="2717766" y="1253577"/>
                  </a:cubicBezTo>
                  <a:cubicBezTo>
                    <a:pt x="2716135" y="1255209"/>
                    <a:pt x="2713922" y="1256126"/>
                    <a:pt x="2711614" y="1256126"/>
                  </a:cubicBezTo>
                  <a:lnTo>
                    <a:pt x="8700" y="1256126"/>
                  </a:lnTo>
                  <a:cubicBezTo>
                    <a:pt x="6393" y="1256126"/>
                    <a:pt x="4180" y="1255209"/>
                    <a:pt x="2548" y="1253577"/>
                  </a:cubicBezTo>
                  <a:cubicBezTo>
                    <a:pt x="917" y="1251946"/>
                    <a:pt x="0" y="1249733"/>
                    <a:pt x="0" y="1247425"/>
                  </a:cubicBezTo>
                  <a:lnTo>
                    <a:pt x="0" y="8700"/>
                  </a:lnTo>
                  <a:cubicBezTo>
                    <a:pt x="0" y="6393"/>
                    <a:pt x="917" y="4180"/>
                    <a:pt x="2548" y="2548"/>
                  </a:cubicBezTo>
                  <a:cubicBezTo>
                    <a:pt x="4180" y="917"/>
                    <a:pt x="6393" y="0"/>
                    <a:pt x="8700" y="0"/>
                  </a:cubicBezTo>
                  <a:close/>
                </a:path>
              </a:pathLst>
            </a:custGeom>
            <a:solidFill>
              <a:srgbClr val="72F5A6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0315" cy="129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76626" y="4393424"/>
            <a:ext cx="10534748" cy="82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2"/>
              </a:lnSpc>
            </a:pPr>
            <a:r>
              <a:rPr lang="en-US" sz="4844">
                <a:solidFill>
                  <a:srgbClr val="17141D"/>
                </a:solidFill>
                <a:latin typeface="Montserrat"/>
                <a:ea typeface="Montserrat"/>
                <a:cs typeface="Montserrat"/>
                <a:sym typeface="Montserrat"/>
              </a:rPr>
              <a:t>Congratulations! You’ve finished it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359232" y="6087640"/>
            <a:ext cx="3569536" cy="989780"/>
            <a:chOff x="0" y="0"/>
            <a:chExt cx="686766" cy="190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2361" y="0"/>
                  </a:moveTo>
                  <a:lnTo>
                    <a:pt x="644405" y="0"/>
                  </a:lnTo>
                  <a:cubicBezTo>
                    <a:pt x="655640" y="0"/>
                    <a:pt x="666415" y="4463"/>
                    <a:pt x="674359" y="12407"/>
                  </a:cubicBezTo>
                  <a:cubicBezTo>
                    <a:pt x="682303" y="20352"/>
                    <a:pt x="686766" y="31126"/>
                    <a:pt x="686766" y="42361"/>
                  </a:cubicBezTo>
                  <a:lnTo>
                    <a:pt x="686766" y="148069"/>
                  </a:lnTo>
                  <a:cubicBezTo>
                    <a:pt x="686766" y="171465"/>
                    <a:pt x="667800" y="190430"/>
                    <a:pt x="644405" y="190430"/>
                  </a:cubicBezTo>
                  <a:lnTo>
                    <a:pt x="42361" y="190430"/>
                  </a:lnTo>
                  <a:cubicBezTo>
                    <a:pt x="31126" y="190430"/>
                    <a:pt x="20352" y="185967"/>
                    <a:pt x="12407" y="178023"/>
                  </a:cubicBezTo>
                  <a:cubicBezTo>
                    <a:pt x="4463" y="170079"/>
                    <a:pt x="0" y="159304"/>
                    <a:pt x="0" y="148069"/>
                  </a:cubicBezTo>
                  <a:lnTo>
                    <a:pt x="0" y="42361"/>
                  </a:lnTo>
                  <a:cubicBezTo>
                    <a:pt x="0" y="18966"/>
                    <a:pt x="18966" y="0"/>
                    <a:pt x="42361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745387" y="6263226"/>
            <a:ext cx="797225" cy="57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36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Exit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26" y="-234939"/>
            <a:ext cx="18516648" cy="2432767"/>
            <a:chOff x="0" y="0"/>
            <a:chExt cx="4876813" cy="640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76813" cy="640729"/>
            </a:xfrm>
            <a:custGeom>
              <a:avLst/>
              <a:gdLst/>
              <a:ahLst/>
              <a:cxnLst/>
              <a:rect r="r" b="b" t="t" l="l"/>
              <a:pathLst>
                <a:path h="640729" w="4876813">
                  <a:moveTo>
                    <a:pt x="21323" y="0"/>
                  </a:moveTo>
                  <a:lnTo>
                    <a:pt x="4855489" y="0"/>
                  </a:lnTo>
                  <a:cubicBezTo>
                    <a:pt x="4867266" y="0"/>
                    <a:pt x="4876813" y="9547"/>
                    <a:pt x="4876813" y="21323"/>
                  </a:cubicBezTo>
                  <a:lnTo>
                    <a:pt x="4876813" y="619405"/>
                  </a:lnTo>
                  <a:cubicBezTo>
                    <a:pt x="4876813" y="631182"/>
                    <a:pt x="4867266" y="640729"/>
                    <a:pt x="4855489" y="640729"/>
                  </a:cubicBezTo>
                  <a:lnTo>
                    <a:pt x="21323" y="640729"/>
                  </a:lnTo>
                  <a:cubicBezTo>
                    <a:pt x="9547" y="640729"/>
                    <a:pt x="0" y="631182"/>
                    <a:pt x="0" y="619405"/>
                  </a:cubicBezTo>
                  <a:lnTo>
                    <a:pt x="0" y="21323"/>
                  </a:lnTo>
                  <a:cubicBezTo>
                    <a:pt x="0" y="9547"/>
                    <a:pt x="9547" y="0"/>
                    <a:pt x="21323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76813" cy="678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6079" y="901442"/>
            <a:ext cx="2933221" cy="813339"/>
            <a:chOff x="0" y="0"/>
            <a:chExt cx="686766" cy="190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51551" y="0"/>
                  </a:moveTo>
                  <a:lnTo>
                    <a:pt x="635215" y="0"/>
                  </a:lnTo>
                  <a:cubicBezTo>
                    <a:pt x="648888" y="0"/>
                    <a:pt x="662000" y="5431"/>
                    <a:pt x="671667" y="15099"/>
                  </a:cubicBezTo>
                  <a:cubicBezTo>
                    <a:pt x="681335" y="24766"/>
                    <a:pt x="686766" y="37879"/>
                    <a:pt x="686766" y="51551"/>
                  </a:cubicBezTo>
                  <a:lnTo>
                    <a:pt x="686766" y="138880"/>
                  </a:lnTo>
                  <a:cubicBezTo>
                    <a:pt x="686766" y="167350"/>
                    <a:pt x="663686" y="190430"/>
                    <a:pt x="635215" y="190430"/>
                  </a:cubicBezTo>
                  <a:lnTo>
                    <a:pt x="51551" y="190430"/>
                  </a:lnTo>
                  <a:cubicBezTo>
                    <a:pt x="37879" y="190430"/>
                    <a:pt x="24766" y="184999"/>
                    <a:pt x="15099" y="175331"/>
                  </a:cubicBezTo>
                  <a:cubicBezTo>
                    <a:pt x="5431" y="165664"/>
                    <a:pt x="0" y="152552"/>
                    <a:pt x="0" y="138880"/>
                  </a:cubicBezTo>
                  <a:lnTo>
                    <a:pt x="0" y="51551"/>
                  </a:lnTo>
                  <a:cubicBezTo>
                    <a:pt x="0" y="23080"/>
                    <a:pt x="23080" y="0"/>
                    <a:pt x="51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8ABE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34767"/>
            <a:ext cx="4453744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Hi, Teacher Jay Vince!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84923" y="1084784"/>
            <a:ext cx="2215532" cy="39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b="true" sz="234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Log out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202174" y="365831"/>
            <a:ext cx="3861048" cy="1533155"/>
          </a:xfrm>
          <a:custGeom>
            <a:avLst/>
            <a:gdLst/>
            <a:ahLst/>
            <a:cxnLst/>
            <a:rect r="r" b="b" t="t" l="l"/>
            <a:pathLst>
              <a:path h="1533155" w="3861048">
                <a:moveTo>
                  <a:pt x="0" y="0"/>
                </a:moveTo>
                <a:lnTo>
                  <a:pt x="3861047" y="0"/>
                </a:lnTo>
                <a:lnTo>
                  <a:pt x="3861047" y="1533155"/>
                </a:lnTo>
                <a:lnTo>
                  <a:pt x="0" y="1533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99" r="0" b="-21558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3375822"/>
            <a:ext cx="16231447" cy="936404"/>
            <a:chOff x="0" y="0"/>
            <a:chExt cx="1178298" cy="679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78298" cy="67977"/>
            </a:xfrm>
            <a:custGeom>
              <a:avLst/>
              <a:gdLst/>
              <a:ahLst/>
              <a:cxnLst/>
              <a:rect r="r" b="b" t="t" l="l"/>
              <a:pathLst>
                <a:path h="67977" w="1178298">
                  <a:moveTo>
                    <a:pt x="3726" y="0"/>
                  </a:moveTo>
                  <a:lnTo>
                    <a:pt x="1174572" y="0"/>
                  </a:lnTo>
                  <a:cubicBezTo>
                    <a:pt x="1176630" y="0"/>
                    <a:pt x="1178298" y="1668"/>
                    <a:pt x="1178298" y="3726"/>
                  </a:cubicBezTo>
                  <a:lnTo>
                    <a:pt x="1178298" y="64251"/>
                  </a:lnTo>
                  <a:cubicBezTo>
                    <a:pt x="1178298" y="66309"/>
                    <a:pt x="1176630" y="67977"/>
                    <a:pt x="1174572" y="67977"/>
                  </a:cubicBezTo>
                  <a:lnTo>
                    <a:pt x="3726" y="67977"/>
                  </a:lnTo>
                  <a:cubicBezTo>
                    <a:pt x="1668" y="67977"/>
                    <a:pt x="0" y="66309"/>
                    <a:pt x="0" y="64251"/>
                  </a:cubicBezTo>
                  <a:lnTo>
                    <a:pt x="0" y="3726"/>
                  </a:lnTo>
                  <a:cubicBezTo>
                    <a:pt x="0" y="1668"/>
                    <a:pt x="1668" y="0"/>
                    <a:pt x="3726" y="0"/>
                  </a:cubicBezTo>
                  <a:close/>
                </a:path>
              </a:pathLst>
            </a:custGeom>
            <a:solidFill>
              <a:srgbClr val="C8ABE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78298" cy="106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72790" y="3545997"/>
            <a:ext cx="2116218" cy="52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7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Subject ID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78750" y="3545997"/>
            <a:ext cx="2879787" cy="52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7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Subject Name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30580" y="3545997"/>
            <a:ext cx="4152808" cy="52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7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Number of Students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24496" y="4757417"/>
            <a:ext cx="1612806" cy="52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CSIT221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95291" y="4753596"/>
            <a:ext cx="7635289" cy="52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 and Algorithms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92655" y="4753596"/>
            <a:ext cx="1779046" cy="52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26" y="-234939"/>
            <a:ext cx="18516648" cy="2432767"/>
            <a:chOff x="0" y="0"/>
            <a:chExt cx="4876813" cy="640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76813" cy="640729"/>
            </a:xfrm>
            <a:custGeom>
              <a:avLst/>
              <a:gdLst/>
              <a:ahLst/>
              <a:cxnLst/>
              <a:rect r="r" b="b" t="t" l="l"/>
              <a:pathLst>
                <a:path h="640729" w="4876813">
                  <a:moveTo>
                    <a:pt x="21323" y="0"/>
                  </a:moveTo>
                  <a:lnTo>
                    <a:pt x="4855489" y="0"/>
                  </a:lnTo>
                  <a:cubicBezTo>
                    <a:pt x="4867266" y="0"/>
                    <a:pt x="4876813" y="9547"/>
                    <a:pt x="4876813" y="21323"/>
                  </a:cubicBezTo>
                  <a:lnTo>
                    <a:pt x="4876813" y="619405"/>
                  </a:lnTo>
                  <a:cubicBezTo>
                    <a:pt x="4876813" y="631182"/>
                    <a:pt x="4867266" y="640729"/>
                    <a:pt x="4855489" y="640729"/>
                  </a:cubicBezTo>
                  <a:lnTo>
                    <a:pt x="21323" y="640729"/>
                  </a:lnTo>
                  <a:cubicBezTo>
                    <a:pt x="9547" y="640729"/>
                    <a:pt x="0" y="631182"/>
                    <a:pt x="0" y="619405"/>
                  </a:cubicBezTo>
                  <a:lnTo>
                    <a:pt x="0" y="21323"/>
                  </a:lnTo>
                  <a:cubicBezTo>
                    <a:pt x="0" y="9547"/>
                    <a:pt x="9547" y="0"/>
                    <a:pt x="21323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76813" cy="678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6079" y="901442"/>
            <a:ext cx="2933221" cy="813339"/>
            <a:chOff x="0" y="0"/>
            <a:chExt cx="686766" cy="190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51551" y="0"/>
                  </a:moveTo>
                  <a:lnTo>
                    <a:pt x="635215" y="0"/>
                  </a:lnTo>
                  <a:cubicBezTo>
                    <a:pt x="648888" y="0"/>
                    <a:pt x="662000" y="5431"/>
                    <a:pt x="671667" y="15099"/>
                  </a:cubicBezTo>
                  <a:cubicBezTo>
                    <a:pt x="681335" y="24766"/>
                    <a:pt x="686766" y="37879"/>
                    <a:pt x="686766" y="51551"/>
                  </a:cubicBezTo>
                  <a:lnTo>
                    <a:pt x="686766" y="138880"/>
                  </a:lnTo>
                  <a:cubicBezTo>
                    <a:pt x="686766" y="167350"/>
                    <a:pt x="663686" y="190430"/>
                    <a:pt x="635215" y="190430"/>
                  </a:cubicBezTo>
                  <a:lnTo>
                    <a:pt x="51551" y="190430"/>
                  </a:lnTo>
                  <a:cubicBezTo>
                    <a:pt x="37879" y="190430"/>
                    <a:pt x="24766" y="184999"/>
                    <a:pt x="15099" y="175331"/>
                  </a:cubicBezTo>
                  <a:cubicBezTo>
                    <a:pt x="5431" y="165664"/>
                    <a:pt x="0" y="152552"/>
                    <a:pt x="0" y="138880"/>
                  </a:cubicBezTo>
                  <a:lnTo>
                    <a:pt x="0" y="51551"/>
                  </a:lnTo>
                  <a:cubicBezTo>
                    <a:pt x="0" y="23080"/>
                    <a:pt x="23080" y="0"/>
                    <a:pt x="51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8ABE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34767"/>
            <a:ext cx="4453744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Hi, Teacher Jay Vince!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84923" y="1084784"/>
            <a:ext cx="2215532" cy="39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b="true" sz="234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Log out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202174" y="365831"/>
            <a:ext cx="3861048" cy="1533155"/>
          </a:xfrm>
          <a:custGeom>
            <a:avLst/>
            <a:gdLst/>
            <a:ahLst/>
            <a:cxnLst/>
            <a:rect r="r" b="b" t="t" l="l"/>
            <a:pathLst>
              <a:path h="1533155" w="3861048">
                <a:moveTo>
                  <a:pt x="0" y="0"/>
                </a:moveTo>
                <a:lnTo>
                  <a:pt x="3861047" y="0"/>
                </a:lnTo>
                <a:lnTo>
                  <a:pt x="3861047" y="1533155"/>
                </a:lnTo>
                <a:lnTo>
                  <a:pt x="0" y="1533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99" r="0" b="-21558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361731" y="3080538"/>
            <a:ext cx="5769547" cy="2337808"/>
            <a:chOff x="0" y="0"/>
            <a:chExt cx="866368" cy="3510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61731" y="5748047"/>
            <a:ext cx="5769547" cy="2337808"/>
            <a:chOff x="0" y="0"/>
            <a:chExt cx="866368" cy="3510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57813" y="3080538"/>
            <a:ext cx="5769547" cy="2337808"/>
            <a:chOff x="0" y="0"/>
            <a:chExt cx="866368" cy="3510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57813" y="5748047"/>
            <a:ext cx="5769547" cy="2337808"/>
            <a:chOff x="0" y="0"/>
            <a:chExt cx="866368" cy="3510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711019" y="3552611"/>
            <a:ext cx="5070971" cy="13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CSIT227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 - oriented Programming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11019" y="6220120"/>
            <a:ext cx="5070971" cy="13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CSIT221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Structures and Algorithms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07101" y="3552611"/>
            <a:ext cx="5070971" cy="13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CSIT121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Fundamentals of Programming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07101" y="6447498"/>
            <a:ext cx="5070971" cy="89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CSIT122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Intermediate Programming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323" y="269816"/>
            <a:ext cx="2805256" cy="2156106"/>
          </a:xfrm>
          <a:custGeom>
            <a:avLst/>
            <a:gdLst/>
            <a:ahLst/>
            <a:cxnLst/>
            <a:rect r="r" b="b" t="t" l="l"/>
            <a:pathLst>
              <a:path h="2156106" w="2805256">
                <a:moveTo>
                  <a:pt x="0" y="0"/>
                </a:moveTo>
                <a:lnTo>
                  <a:pt x="2805256" y="0"/>
                </a:lnTo>
                <a:lnTo>
                  <a:pt x="2805256" y="2156106"/>
                </a:lnTo>
                <a:lnTo>
                  <a:pt x="0" y="2156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710" y="2506630"/>
            <a:ext cx="2923869" cy="2190473"/>
          </a:xfrm>
          <a:custGeom>
            <a:avLst/>
            <a:gdLst/>
            <a:ahLst/>
            <a:cxnLst/>
            <a:rect r="r" b="b" t="t" l="l"/>
            <a:pathLst>
              <a:path h="2190473" w="2923869">
                <a:moveTo>
                  <a:pt x="0" y="0"/>
                </a:moveTo>
                <a:lnTo>
                  <a:pt x="2923869" y="0"/>
                </a:lnTo>
                <a:lnTo>
                  <a:pt x="2923869" y="2190474"/>
                </a:lnTo>
                <a:lnTo>
                  <a:pt x="0" y="219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1323" y="4855870"/>
            <a:ext cx="2805256" cy="2098088"/>
          </a:xfrm>
          <a:custGeom>
            <a:avLst/>
            <a:gdLst/>
            <a:ahLst/>
            <a:cxnLst/>
            <a:rect r="r" b="b" t="t" l="l"/>
            <a:pathLst>
              <a:path h="2098088" w="2805256">
                <a:moveTo>
                  <a:pt x="0" y="0"/>
                </a:moveTo>
                <a:lnTo>
                  <a:pt x="2805256" y="0"/>
                </a:lnTo>
                <a:lnTo>
                  <a:pt x="2805256" y="2098088"/>
                </a:lnTo>
                <a:lnTo>
                  <a:pt x="0" y="2098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1323" y="7201608"/>
            <a:ext cx="2805256" cy="2087175"/>
          </a:xfrm>
          <a:custGeom>
            <a:avLst/>
            <a:gdLst/>
            <a:ahLst/>
            <a:cxnLst/>
            <a:rect r="r" b="b" t="t" l="l"/>
            <a:pathLst>
              <a:path h="2087175" w="2805256">
                <a:moveTo>
                  <a:pt x="0" y="0"/>
                </a:moveTo>
                <a:lnTo>
                  <a:pt x="2805256" y="0"/>
                </a:lnTo>
                <a:lnTo>
                  <a:pt x="2805256" y="2087175"/>
                </a:lnTo>
                <a:lnTo>
                  <a:pt x="0" y="2087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670" t="-1857" r="0" b="-250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84897" y="705485"/>
            <a:ext cx="230869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Background Color: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34197" y="420370"/>
            <a:ext cx="130410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Text Color: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10326" y="347295"/>
            <a:ext cx="116179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#E4BDF9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94786" y="705485"/>
            <a:ext cx="99287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#33120A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66759" y="2951342"/>
            <a:ext cx="230869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Background Color: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6058" y="2666227"/>
            <a:ext cx="130410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Text Color: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47992" y="2593153"/>
            <a:ext cx="85018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#311F51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05210" y="2951342"/>
            <a:ext cx="113574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#E0D6E6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51690" y="5194847"/>
            <a:ext cx="230869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Background Color: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00989" y="4909732"/>
            <a:ext cx="130410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Text Color: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23813" y="4836658"/>
            <a:ext cx="106840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#2F1D4E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79909" y="5194847"/>
            <a:ext cx="115620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#EBCFB2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61271" y="7521698"/>
            <a:ext cx="230869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Background Color: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10570" y="7236583"/>
            <a:ext cx="130410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Text Color: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96745" y="7163508"/>
            <a:ext cx="114169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#A4ACF9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67346" y="7521698"/>
            <a:ext cx="100049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#041205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56034" y="385395"/>
            <a:ext cx="960921" cy="96092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1F5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56034" y="2716507"/>
            <a:ext cx="960921" cy="96092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910264" y="3877452"/>
            <a:ext cx="960921" cy="96092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120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132731" y="584785"/>
            <a:ext cx="1409960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#311F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48625" y="2865180"/>
            <a:ext cx="1917502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#EBCFB2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23615" y="4035930"/>
            <a:ext cx="1659062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#041205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856034" y="1550951"/>
            <a:ext cx="960921" cy="96092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ACF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098929" y="1714670"/>
            <a:ext cx="1893540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#A4ACF9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910264" y="5333309"/>
            <a:ext cx="960921" cy="960921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910264" y="7664420"/>
            <a:ext cx="960921" cy="960921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964493" y="8825366"/>
            <a:ext cx="960921" cy="96092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CCA5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9123801" y="5532699"/>
            <a:ext cx="1536278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#1714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1D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102873" y="7813094"/>
            <a:ext cx="1917464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#EBCFB2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214401" y="9002894"/>
            <a:ext cx="1877467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#9ACCA5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7910264" y="6498865"/>
            <a:ext cx="960921" cy="960921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ABED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9099803" y="6662584"/>
            <a:ext cx="2000250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#C8ABED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4563276" y="597436"/>
            <a:ext cx="960921" cy="960921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5871412" y="795251"/>
            <a:ext cx="1741475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#72F5A6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4563276" y="1812890"/>
            <a:ext cx="960921" cy="960921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08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5842949" y="1990418"/>
            <a:ext cx="1817936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#FF8080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747109" y="6651026"/>
            <a:ext cx="1950021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TEACHER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414427" y="1714670"/>
            <a:ext cx="1935882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STUDENT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1731" y="3080538"/>
            <a:ext cx="5769547" cy="2337808"/>
            <a:chOff x="0" y="0"/>
            <a:chExt cx="866368" cy="351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1731" y="5748047"/>
            <a:ext cx="5769547" cy="2337808"/>
            <a:chOff x="0" y="0"/>
            <a:chExt cx="866368" cy="3510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57813" y="3080538"/>
            <a:ext cx="5769547" cy="2337808"/>
            <a:chOff x="0" y="0"/>
            <a:chExt cx="866368" cy="3510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57813" y="5748047"/>
            <a:ext cx="5769547" cy="2337808"/>
            <a:chOff x="0" y="0"/>
            <a:chExt cx="866368" cy="3510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25626" y="-234939"/>
            <a:ext cx="18516648" cy="2432767"/>
            <a:chOff x="0" y="0"/>
            <a:chExt cx="4876813" cy="6407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6813" cy="640729"/>
            </a:xfrm>
            <a:custGeom>
              <a:avLst/>
              <a:gdLst/>
              <a:ahLst/>
              <a:cxnLst/>
              <a:rect r="r" b="b" t="t" l="l"/>
              <a:pathLst>
                <a:path h="640729" w="4876813">
                  <a:moveTo>
                    <a:pt x="21323" y="0"/>
                  </a:moveTo>
                  <a:lnTo>
                    <a:pt x="4855489" y="0"/>
                  </a:lnTo>
                  <a:cubicBezTo>
                    <a:pt x="4867266" y="0"/>
                    <a:pt x="4876813" y="9547"/>
                    <a:pt x="4876813" y="21323"/>
                  </a:cubicBezTo>
                  <a:lnTo>
                    <a:pt x="4876813" y="619405"/>
                  </a:lnTo>
                  <a:cubicBezTo>
                    <a:pt x="4876813" y="631182"/>
                    <a:pt x="4867266" y="640729"/>
                    <a:pt x="4855489" y="640729"/>
                  </a:cubicBezTo>
                  <a:lnTo>
                    <a:pt x="21323" y="640729"/>
                  </a:lnTo>
                  <a:cubicBezTo>
                    <a:pt x="9547" y="640729"/>
                    <a:pt x="0" y="631182"/>
                    <a:pt x="0" y="619405"/>
                  </a:cubicBezTo>
                  <a:lnTo>
                    <a:pt x="0" y="21323"/>
                  </a:lnTo>
                  <a:cubicBezTo>
                    <a:pt x="0" y="9547"/>
                    <a:pt x="9547" y="0"/>
                    <a:pt x="21323" y="0"/>
                  </a:cubicBezTo>
                  <a:close/>
                </a:path>
              </a:pathLst>
            </a:custGeom>
            <a:solidFill>
              <a:srgbClr val="37394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76813" cy="678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326079" y="901442"/>
            <a:ext cx="2933221" cy="813339"/>
            <a:chOff x="0" y="0"/>
            <a:chExt cx="686766" cy="1904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51551" y="0"/>
                  </a:moveTo>
                  <a:lnTo>
                    <a:pt x="635215" y="0"/>
                  </a:lnTo>
                  <a:cubicBezTo>
                    <a:pt x="648888" y="0"/>
                    <a:pt x="662000" y="5431"/>
                    <a:pt x="671667" y="15099"/>
                  </a:cubicBezTo>
                  <a:cubicBezTo>
                    <a:pt x="681335" y="24766"/>
                    <a:pt x="686766" y="37879"/>
                    <a:pt x="686766" y="51551"/>
                  </a:cubicBezTo>
                  <a:lnTo>
                    <a:pt x="686766" y="138880"/>
                  </a:lnTo>
                  <a:cubicBezTo>
                    <a:pt x="686766" y="167350"/>
                    <a:pt x="663686" y="190430"/>
                    <a:pt x="635215" y="190430"/>
                  </a:cubicBezTo>
                  <a:lnTo>
                    <a:pt x="51551" y="190430"/>
                  </a:lnTo>
                  <a:cubicBezTo>
                    <a:pt x="37879" y="190430"/>
                    <a:pt x="24766" y="184999"/>
                    <a:pt x="15099" y="175331"/>
                  </a:cubicBezTo>
                  <a:cubicBezTo>
                    <a:pt x="5431" y="165664"/>
                    <a:pt x="0" y="152552"/>
                    <a:pt x="0" y="138880"/>
                  </a:cubicBezTo>
                  <a:lnTo>
                    <a:pt x="0" y="51551"/>
                  </a:lnTo>
                  <a:cubicBezTo>
                    <a:pt x="0" y="23080"/>
                    <a:pt x="23080" y="0"/>
                    <a:pt x="51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8ABED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834767"/>
            <a:ext cx="4453744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Hi, Teacher Jay Vince!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11019" y="3552611"/>
            <a:ext cx="5070971" cy="13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CSIT227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 - oriented Programming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11019" y="6220120"/>
            <a:ext cx="5070971" cy="13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CSIT221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Structures and Algorithms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07101" y="3552611"/>
            <a:ext cx="5070971" cy="13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CSIT121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Fundamentals of Programming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07101" y="6447498"/>
            <a:ext cx="5070971" cy="89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CSIT122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Intermediate Programming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84923" y="1084784"/>
            <a:ext cx="2215532" cy="39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b="true" sz="234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Log out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7202174" y="365831"/>
            <a:ext cx="3861048" cy="1533155"/>
          </a:xfrm>
          <a:custGeom>
            <a:avLst/>
            <a:gdLst/>
            <a:ahLst/>
            <a:cxnLst/>
            <a:rect r="r" b="b" t="t" l="l"/>
            <a:pathLst>
              <a:path h="1533155" w="3861048">
                <a:moveTo>
                  <a:pt x="0" y="0"/>
                </a:moveTo>
                <a:lnTo>
                  <a:pt x="3861047" y="0"/>
                </a:lnTo>
                <a:lnTo>
                  <a:pt x="3861047" y="1533155"/>
                </a:lnTo>
                <a:lnTo>
                  <a:pt x="0" y="1533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99" r="0" b="-21558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11186" y="3226357"/>
            <a:ext cx="5769547" cy="2337808"/>
            <a:chOff x="0" y="0"/>
            <a:chExt cx="866368" cy="3510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EED2E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0886" y="962025"/>
            <a:ext cx="4453744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Hi, Teacher Jay Vince!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11186" y="5893866"/>
            <a:ext cx="5769547" cy="2337808"/>
            <a:chOff x="0" y="0"/>
            <a:chExt cx="866368" cy="3510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EED2E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07268" y="3226357"/>
            <a:ext cx="5769547" cy="2337808"/>
            <a:chOff x="0" y="0"/>
            <a:chExt cx="866368" cy="3510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EED2E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07268" y="5893866"/>
            <a:ext cx="5769547" cy="2337808"/>
            <a:chOff x="0" y="0"/>
            <a:chExt cx="866368" cy="3510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EED2E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960474" y="4155705"/>
            <a:ext cx="5070971" cy="43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Quiz 1: Fundamentals of OOP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60474" y="6593317"/>
            <a:ext cx="5070971" cy="89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Quiz 3: Graphical User Interface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56555" y="3927068"/>
            <a:ext cx="5070971" cy="89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Quiz 2: Abstract Classes and Interface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56555" y="6819434"/>
            <a:ext cx="5070971" cy="43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Quiz 4: OOP Design Principle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2302" y="1934988"/>
            <a:ext cx="17131252" cy="857595"/>
            <a:chOff x="0" y="0"/>
            <a:chExt cx="1357901" cy="679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57901" cy="67977"/>
            </a:xfrm>
            <a:custGeom>
              <a:avLst/>
              <a:gdLst/>
              <a:ahLst/>
              <a:cxnLst/>
              <a:rect r="r" b="b" t="t" l="l"/>
              <a:pathLst>
                <a:path h="67977" w="1357901">
                  <a:moveTo>
                    <a:pt x="3531" y="0"/>
                  </a:moveTo>
                  <a:lnTo>
                    <a:pt x="1354370" y="0"/>
                  </a:lnTo>
                  <a:cubicBezTo>
                    <a:pt x="1355306" y="0"/>
                    <a:pt x="1356204" y="372"/>
                    <a:pt x="1356867" y="1034"/>
                  </a:cubicBezTo>
                  <a:cubicBezTo>
                    <a:pt x="1357529" y="1696"/>
                    <a:pt x="1357901" y="2594"/>
                    <a:pt x="1357901" y="3531"/>
                  </a:cubicBezTo>
                  <a:lnTo>
                    <a:pt x="1357901" y="64446"/>
                  </a:lnTo>
                  <a:cubicBezTo>
                    <a:pt x="1357901" y="65383"/>
                    <a:pt x="1357529" y="66281"/>
                    <a:pt x="1356867" y="66943"/>
                  </a:cubicBezTo>
                  <a:cubicBezTo>
                    <a:pt x="1356204" y="67605"/>
                    <a:pt x="1355306" y="67977"/>
                    <a:pt x="1354370" y="67977"/>
                  </a:cubicBezTo>
                  <a:lnTo>
                    <a:pt x="3531" y="67977"/>
                  </a:lnTo>
                  <a:cubicBezTo>
                    <a:pt x="2594" y="67977"/>
                    <a:pt x="1696" y="67605"/>
                    <a:pt x="1034" y="66943"/>
                  </a:cubicBezTo>
                  <a:cubicBezTo>
                    <a:pt x="372" y="66281"/>
                    <a:pt x="0" y="65383"/>
                    <a:pt x="0" y="64446"/>
                  </a:cubicBezTo>
                  <a:lnTo>
                    <a:pt x="0" y="3531"/>
                  </a:lnTo>
                  <a:cubicBezTo>
                    <a:pt x="0" y="2594"/>
                    <a:pt x="372" y="1696"/>
                    <a:pt x="1034" y="1034"/>
                  </a:cubicBezTo>
                  <a:cubicBezTo>
                    <a:pt x="1696" y="372"/>
                    <a:pt x="2594" y="0"/>
                    <a:pt x="3531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357901" cy="106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2038195"/>
            <a:ext cx="16587445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9"/>
              </a:lnSpc>
            </a:pPr>
            <a:r>
              <a:rPr lang="en-US" sz="315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CSIT227: Object - oriented Programming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223204" y="471837"/>
            <a:ext cx="3036096" cy="1336996"/>
          </a:xfrm>
          <a:custGeom>
            <a:avLst/>
            <a:gdLst/>
            <a:ahLst/>
            <a:cxnLst/>
            <a:rect r="r" b="b" t="t" l="l"/>
            <a:pathLst>
              <a:path h="1336996" w="3036096">
                <a:moveTo>
                  <a:pt x="0" y="0"/>
                </a:moveTo>
                <a:lnTo>
                  <a:pt x="3036096" y="0"/>
                </a:lnTo>
                <a:lnTo>
                  <a:pt x="3036096" y="1336996"/>
                </a:lnTo>
                <a:lnTo>
                  <a:pt x="0" y="1336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374" y="2734137"/>
            <a:ext cx="17131252" cy="857595"/>
            <a:chOff x="0" y="0"/>
            <a:chExt cx="1357901" cy="67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7901" cy="67977"/>
            </a:xfrm>
            <a:custGeom>
              <a:avLst/>
              <a:gdLst/>
              <a:ahLst/>
              <a:cxnLst/>
              <a:rect r="r" b="b" t="t" l="l"/>
              <a:pathLst>
                <a:path h="67977" w="1357901">
                  <a:moveTo>
                    <a:pt x="3531" y="0"/>
                  </a:moveTo>
                  <a:lnTo>
                    <a:pt x="1354370" y="0"/>
                  </a:lnTo>
                  <a:cubicBezTo>
                    <a:pt x="1355306" y="0"/>
                    <a:pt x="1356204" y="372"/>
                    <a:pt x="1356867" y="1034"/>
                  </a:cubicBezTo>
                  <a:cubicBezTo>
                    <a:pt x="1357529" y="1696"/>
                    <a:pt x="1357901" y="2594"/>
                    <a:pt x="1357901" y="3531"/>
                  </a:cubicBezTo>
                  <a:lnTo>
                    <a:pt x="1357901" y="64446"/>
                  </a:lnTo>
                  <a:cubicBezTo>
                    <a:pt x="1357901" y="65383"/>
                    <a:pt x="1357529" y="66281"/>
                    <a:pt x="1356867" y="66943"/>
                  </a:cubicBezTo>
                  <a:cubicBezTo>
                    <a:pt x="1356204" y="67605"/>
                    <a:pt x="1355306" y="67977"/>
                    <a:pt x="1354370" y="67977"/>
                  </a:cubicBezTo>
                  <a:lnTo>
                    <a:pt x="3531" y="67977"/>
                  </a:lnTo>
                  <a:cubicBezTo>
                    <a:pt x="2594" y="67977"/>
                    <a:pt x="1696" y="67605"/>
                    <a:pt x="1034" y="66943"/>
                  </a:cubicBezTo>
                  <a:cubicBezTo>
                    <a:pt x="372" y="66281"/>
                    <a:pt x="0" y="65383"/>
                    <a:pt x="0" y="64446"/>
                  </a:cubicBezTo>
                  <a:lnTo>
                    <a:pt x="0" y="3531"/>
                  </a:lnTo>
                  <a:cubicBezTo>
                    <a:pt x="0" y="2594"/>
                    <a:pt x="372" y="1696"/>
                    <a:pt x="1034" y="1034"/>
                  </a:cubicBezTo>
                  <a:cubicBezTo>
                    <a:pt x="1696" y="372"/>
                    <a:pt x="2594" y="0"/>
                    <a:pt x="3531" y="0"/>
                  </a:cubicBezTo>
                  <a:close/>
                </a:path>
              </a:pathLst>
            </a:custGeom>
            <a:solidFill>
              <a:srgbClr val="C8AB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57901" cy="106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25145" y="2861756"/>
            <a:ext cx="484932" cy="606165"/>
          </a:xfrm>
          <a:custGeom>
            <a:avLst/>
            <a:gdLst/>
            <a:ahLst/>
            <a:cxnLst/>
            <a:rect r="r" b="b" t="t" l="l"/>
            <a:pathLst>
              <a:path h="606165" w="484932">
                <a:moveTo>
                  <a:pt x="0" y="0"/>
                </a:moveTo>
                <a:lnTo>
                  <a:pt x="484932" y="0"/>
                </a:lnTo>
                <a:lnTo>
                  <a:pt x="484932" y="606165"/>
                </a:lnTo>
                <a:lnTo>
                  <a:pt x="0" y="606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9008" y="725768"/>
            <a:ext cx="6017190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Hi, Teacher Jay Vince Serato!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71157" y="2887441"/>
            <a:ext cx="1693664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86185" y="2887441"/>
            <a:ext cx="1047006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69001" y="2905332"/>
            <a:ext cx="2802434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Passed / Failed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5843" y="4009395"/>
            <a:ext cx="6764292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Christian V. Buzarang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9936" y="4977506"/>
            <a:ext cx="6830198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Hanz Ivan L. Hermosada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2890" y="5944194"/>
            <a:ext cx="6830198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Ericka Fatima Reign R. Ligaray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5208" y="6910883"/>
            <a:ext cx="6830198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Jillian Britney Q. Oledan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95029" y="4009395"/>
            <a:ext cx="1629319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 / 20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95029" y="4977506"/>
            <a:ext cx="1629319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 / 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95029" y="5945617"/>
            <a:ext cx="1629319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 / 20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95029" y="6913728"/>
            <a:ext cx="1629319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 / 20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55558" y="4009395"/>
            <a:ext cx="1629319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55558" y="4977506"/>
            <a:ext cx="1629319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55558" y="5944194"/>
            <a:ext cx="1629319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b="true" sz="2813">
                <a:solidFill>
                  <a:srgbClr val="FF808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FAILED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55558" y="6910883"/>
            <a:ext cx="1629319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95007" y="1491535"/>
            <a:ext cx="4281041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Average Performance: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99674" y="847725"/>
            <a:ext cx="2777315" cy="164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28"/>
              </a:lnSpc>
            </a:pPr>
            <a:r>
              <a:rPr lang="en-US" b="true" sz="9591">
                <a:solidFill>
                  <a:srgbClr val="EDA35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75%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07367" y="998024"/>
            <a:ext cx="10497802" cy="708170"/>
            <a:chOff x="0" y="0"/>
            <a:chExt cx="875641" cy="59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5641" cy="59070"/>
            </a:xfrm>
            <a:custGeom>
              <a:avLst/>
              <a:gdLst/>
              <a:ahLst/>
              <a:cxnLst/>
              <a:rect r="r" b="b" t="t" l="l"/>
              <a:pathLst>
                <a:path h="59070" w="875641">
                  <a:moveTo>
                    <a:pt x="11523" y="0"/>
                  </a:moveTo>
                  <a:lnTo>
                    <a:pt x="864118" y="0"/>
                  </a:lnTo>
                  <a:cubicBezTo>
                    <a:pt x="867174" y="0"/>
                    <a:pt x="870105" y="1214"/>
                    <a:pt x="872266" y="3375"/>
                  </a:cubicBezTo>
                  <a:cubicBezTo>
                    <a:pt x="874427" y="5536"/>
                    <a:pt x="875641" y="8467"/>
                    <a:pt x="875641" y="11523"/>
                  </a:cubicBezTo>
                  <a:lnTo>
                    <a:pt x="875641" y="47547"/>
                  </a:lnTo>
                  <a:cubicBezTo>
                    <a:pt x="875641" y="50603"/>
                    <a:pt x="874427" y="53534"/>
                    <a:pt x="872266" y="55695"/>
                  </a:cubicBezTo>
                  <a:cubicBezTo>
                    <a:pt x="870105" y="57856"/>
                    <a:pt x="867174" y="59070"/>
                    <a:pt x="864118" y="59070"/>
                  </a:cubicBezTo>
                  <a:lnTo>
                    <a:pt x="11523" y="59070"/>
                  </a:lnTo>
                  <a:cubicBezTo>
                    <a:pt x="8467" y="59070"/>
                    <a:pt x="5536" y="57856"/>
                    <a:pt x="3375" y="55695"/>
                  </a:cubicBezTo>
                  <a:cubicBezTo>
                    <a:pt x="1214" y="53534"/>
                    <a:pt x="0" y="50603"/>
                    <a:pt x="0" y="47547"/>
                  </a:cubicBezTo>
                  <a:lnTo>
                    <a:pt x="0" y="11523"/>
                  </a:lnTo>
                  <a:cubicBezTo>
                    <a:pt x="0" y="8467"/>
                    <a:pt x="1214" y="5536"/>
                    <a:pt x="3375" y="3375"/>
                  </a:cubicBezTo>
                  <a:cubicBezTo>
                    <a:pt x="5536" y="1214"/>
                    <a:pt x="8467" y="0"/>
                    <a:pt x="11523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75641" cy="97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85277" y="1090666"/>
            <a:ext cx="2156736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Quiz Title: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9450" y="508561"/>
            <a:ext cx="2928389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QUIZ DETAILS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50672" y="2438512"/>
            <a:ext cx="2786657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Question Text: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9450" y="2010874"/>
            <a:ext cx="3337837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ADD QUESTIONS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99450" y="3013951"/>
            <a:ext cx="14689099" cy="2713044"/>
            <a:chOff x="0" y="0"/>
            <a:chExt cx="1225244" cy="2263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5244" cy="226300"/>
            </a:xfrm>
            <a:custGeom>
              <a:avLst/>
              <a:gdLst/>
              <a:ahLst/>
              <a:cxnLst/>
              <a:rect r="r" b="b" t="t" l="l"/>
              <a:pathLst>
                <a:path h="226300" w="1225244">
                  <a:moveTo>
                    <a:pt x="8235" y="0"/>
                  </a:moveTo>
                  <a:lnTo>
                    <a:pt x="1217009" y="0"/>
                  </a:lnTo>
                  <a:cubicBezTo>
                    <a:pt x="1221557" y="0"/>
                    <a:pt x="1225244" y="3687"/>
                    <a:pt x="1225244" y="8235"/>
                  </a:cubicBezTo>
                  <a:lnTo>
                    <a:pt x="1225244" y="218065"/>
                  </a:lnTo>
                  <a:cubicBezTo>
                    <a:pt x="1225244" y="222613"/>
                    <a:pt x="1221557" y="226300"/>
                    <a:pt x="1217009" y="226300"/>
                  </a:cubicBezTo>
                  <a:lnTo>
                    <a:pt x="8235" y="226300"/>
                  </a:lnTo>
                  <a:cubicBezTo>
                    <a:pt x="3687" y="226300"/>
                    <a:pt x="0" y="222613"/>
                    <a:pt x="0" y="218065"/>
                  </a:cubicBezTo>
                  <a:lnTo>
                    <a:pt x="0" y="8235"/>
                  </a:lnTo>
                  <a:cubicBezTo>
                    <a:pt x="0" y="3687"/>
                    <a:pt x="3687" y="0"/>
                    <a:pt x="8235" y="0"/>
                  </a:cubicBezTo>
                  <a:close/>
                </a:path>
              </a:pathLst>
            </a:custGeom>
            <a:solidFill>
              <a:srgbClr val="A4ACF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25244" cy="264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90747" y="6012745"/>
            <a:ext cx="10497802" cy="708170"/>
            <a:chOff x="0" y="0"/>
            <a:chExt cx="875641" cy="59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5641" cy="59070"/>
            </a:xfrm>
            <a:custGeom>
              <a:avLst/>
              <a:gdLst/>
              <a:ahLst/>
              <a:cxnLst/>
              <a:rect r="r" b="b" t="t" l="l"/>
              <a:pathLst>
                <a:path h="59070" w="875641">
                  <a:moveTo>
                    <a:pt x="11523" y="0"/>
                  </a:moveTo>
                  <a:lnTo>
                    <a:pt x="864118" y="0"/>
                  </a:lnTo>
                  <a:cubicBezTo>
                    <a:pt x="867174" y="0"/>
                    <a:pt x="870105" y="1214"/>
                    <a:pt x="872266" y="3375"/>
                  </a:cubicBezTo>
                  <a:cubicBezTo>
                    <a:pt x="874427" y="5536"/>
                    <a:pt x="875641" y="8467"/>
                    <a:pt x="875641" y="11523"/>
                  </a:cubicBezTo>
                  <a:lnTo>
                    <a:pt x="875641" y="47547"/>
                  </a:lnTo>
                  <a:cubicBezTo>
                    <a:pt x="875641" y="50603"/>
                    <a:pt x="874427" y="53534"/>
                    <a:pt x="872266" y="55695"/>
                  </a:cubicBezTo>
                  <a:cubicBezTo>
                    <a:pt x="870105" y="57856"/>
                    <a:pt x="867174" y="59070"/>
                    <a:pt x="864118" y="59070"/>
                  </a:cubicBezTo>
                  <a:lnTo>
                    <a:pt x="11523" y="59070"/>
                  </a:lnTo>
                  <a:cubicBezTo>
                    <a:pt x="8467" y="59070"/>
                    <a:pt x="5536" y="57856"/>
                    <a:pt x="3375" y="55695"/>
                  </a:cubicBezTo>
                  <a:cubicBezTo>
                    <a:pt x="1214" y="53534"/>
                    <a:pt x="0" y="50603"/>
                    <a:pt x="0" y="47547"/>
                  </a:cubicBezTo>
                  <a:lnTo>
                    <a:pt x="0" y="11523"/>
                  </a:lnTo>
                  <a:cubicBezTo>
                    <a:pt x="0" y="8467"/>
                    <a:pt x="1214" y="5536"/>
                    <a:pt x="3375" y="3375"/>
                  </a:cubicBezTo>
                  <a:cubicBezTo>
                    <a:pt x="5536" y="1214"/>
                    <a:pt x="8467" y="0"/>
                    <a:pt x="11523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75641" cy="97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68369" y="6091348"/>
            <a:ext cx="2156736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Option 1: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990747" y="6876081"/>
            <a:ext cx="10497802" cy="708170"/>
            <a:chOff x="0" y="0"/>
            <a:chExt cx="875641" cy="590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5641" cy="59070"/>
            </a:xfrm>
            <a:custGeom>
              <a:avLst/>
              <a:gdLst/>
              <a:ahLst/>
              <a:cxnLst/>
              <a:rect r="r" b="b" t="t" l="l"/>
              <a:pathLst>
                <a:path h="59070" w="875641">
                  <a:moveTo>
                    <a:pt x="11523" y="0"/>
                  </a:moveTo>
                  <a:lnTo>
                    <a:pt x="864118" y="0"/>
                  </a:lnTo>
                  <a:cubicBezTo>
                    <a:pt x="867174" y="0"/>
                    <a:pt x="870105" y="1214"/>
                    <a:pt x="872266" y="3375"/>
                  </a:cubicBezTo>
                  <a:cubicBezTo>
                    <a:pt x="874427" y="5536"/>
                    <a:pt x="875641" y="8467"/>
                    <a:pt x="875641" y="11523"/>
                  </a:cubicBezTo>
                  <a:lnTo>
                    <a:pt x="875641" y="47547"/>
                  </a:lnTo>
                  <a:cubicBezTo>
                    <a:pt x="875641" y="50603"/>
                    <a:pt x="874427" y="53534"/>
                    <a:pt x="872266" y="55695"/>
                  </a:cubicBezTo>
                  <a:cubicBezTo>
                    <a:pt x="870105" y="57856"/>
                    <a:pt x="867174" y="59070"/>
                    <a:pt x="864118" y="59070"/>
                  </a:cubicBezTo>
                  <a:lnTo>
                    <a:pt x="11523" y="59070"/>
                  </a:lnTo>
                  <a:cubicBezTo>
                    <a:pt x="8467" y="59070"/>
                    <a:pt x="5536" y="57856"/>
                    <a:pt x="3375" y="55695"/>
                  </a:cubicBezTo>
                  <a:cubicBezTo>
                    <a:pt x="1214" y="53534"/>
                    <a:pt x="0" y="50603"/>
                    <a:pt x="0" y="47547"/>
                  </a:cubicBezTo>
                  <a:lnTo>
                    <a:pt x="0" y="11523"/>
                  </a:lnTo>
                  <a:cubicBezTo>
                    <a:pt x="0" y="8467"/>
                    <a:pt x="1214" y="5536"/>
                    <a:pt x="3375" y="3375"/>
                  </a:cubicBezTo>
                  <a:cubicBezTo>
                    <a:pt x="5536" y="1214"/>
                    <a:pt x="8467" y="0"/>
                    <a:pt x="11523" y="0"/>
                  </a:cubicBezTo>
                  <a:close/>
                </a:path>
              </a:pathLst>
            </a:custGeom>
            <a:solidFill>
              <a:srgbClr val="72F5A6"/>
            </a:solidFill>
            <a:ln w="95250" cap="sq">
              <a:solidFill>
                <a:srgbClr val="041205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75641" cy="97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468369" y="6954684"/>
            <a:ext cx="2156736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Option 2: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990747" y="7800103"/>
            <a:ext cx="10497802" cy="708170"/>
            <a:chOff x="0" y="0"/>
            <a:chExt cx="875641" cy="590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5641" cy="59070"/>
            </a:xfrm>
            <a:custGeom>
              <a:avLst/>
              <a:gdLst/>
              <a:ahLst/>
              <a:cxnLst/>
              <a:rect r="r" b="b" t="t" l="l"/>
              <a:pathLst>
                <a:path h="59070" w="875641">
                  <a:moveTo>
                    <a:pt x="11523" y="0"/>
                  </a:moveTo>
                  <a:lnTo>
                    <a:pt x="864118" y="0"/>
                  </a:lnTo>
                  <a:cubicBezTo>
                    <a:pt x="867174" y="0"/>
                    <a:pt x="870105" y="1214"/>
                    <a:pt x="872266" y="3375"/>
                  </a:cubicBezTo>
                  <a:cubicBezTo>
                    <a:pt x="874427" y="5536"/>
                    <a:pt x="875641" y="8467"/>
                    <a:pt x="875641" y="11523"/>
                  </a:cubicBezTo>
                  <a:lnTo>
                    <a:pt x="875641" y="47547"/>
                  </a:lnTo>
                  <a:cubicBezTo>
                    <a:pt x="875641" y="50603"/>
                    <a:pt x="874427" y="53534"/>
                    <a:pt x="872266" y="55695"/>
                  </a:cubicBezTo>
                  <a:cubicBezTo>
                    <a:pt x="870105" y="57856"/>
                    <a:pt x="867174" y="59070"/>
                    <a:pt x="864118" y="59070"/>
                  </a:cubicBezTo>
                  <a:lnTo>
                    <a:pt x="11523" y="59070"/>
                  </a:lnTo>
                  <a:cubicBezTo>
                    <a:pt x="8467" y="59070"/>
                    <a:pt x="5536" y="57856"/>
                    <a:pt x="3375" y="55695"/>
                  </a:cubicBezTo>
                  <a:cubicBezTo>
                    <a:pt x="1214" y="53534"/>
                    <a:pt x="0" y="50603"/>
                    <a:pt x="0" y="47547"/>
                  </a:cubicBezTo>
                  <a:lnTo>
                    <a:pt x="0" y="11523"/>
                  </a:lnTo>
                  <a:cubicBezTo>
                    <a:pt x="0" y="8467"/>
                    <a:pt x="1214" y="5536"/>
                    <a:pt x="3375" y="3375"/>
                  </a:cubicBezTo>
                  <a:cubicBezTo>
                    <a:pt x="5536" y="1214"/>
                    <a:pt x="8467" y="0"/>
                    <a:pt x="11523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75641" cy="97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468369" y="7878705"/>
            <a:ext cx="2156736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Option 3: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990747" y="8660673"/>
            <a:ext cx="10497802" cy="708170"/>
            <a:chOff x="0" y="0"/>
            <a:chExt cx="875641" cy="590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75641" cy="59070"/>
            </a:xfrm>
            <a:custGeom>
              <a:avLst/>
              <a:gdLst/>
              <a:ahLst/>
              <a:cxnLst/>
              <a:rect r="r" b="b" t="t" l="l"/>
              <a:pathLst>
                <a:path h="59070" w="875641">
                  <a:moveTo>
                    <a:pt x="11523" y="0"/>
                  </a:moveTo>
                  <a:lnTo>
                    <a:pt x="864118" y="0"/>
                  </a:lnTo>
                  <a:cubicBezTo>
                    <a:pt x="867174" y="0"/>
                    <a:pt x="870105" y="1214"/>
                    <a:pt x="872266" y="3375"/>
                  </a:cubicBezTo>
                  <a:cubicBezTo>
                    <a:pt x="874427" y="5536"/>
                    <a:pt x="875641" y="8467"/>
                    <a:pt x="875641" y="11523"/>
                  </a:cubicBezTo>
                  <a:lnTo>
                    <a:pt x="875641" y="47547"/>
                  </a:lnTo>
                  <a:cubicBezTo>
                    <a:pt x="875641" y="50603"/>
                    <a:pt x="874427" y="53534"/>
                    <a:pt x="872266" y="55695"/>
                  </a:cubicBezTo>
                  <a:cubicBezTo>
                    <a:pt x="870105" y="57856"/>
                    <a:pt x="867174" y="59070"/>
                    <a:pt x="864118" y="59070"/>
                  </a:cubicBezTo>
                  <a:lnTo>
                    <a:pt x="11523" y="59070"/>
                  </a:lnTo>
                  <a:cubicBezTo>
                    <a:pt x="8467" y="59070"/>
                    <a:pt x="5536" y="57856"/>
                    <a:pt x="3375" y="55695"/>
                  </a:cubicBezTo>
                  <a:cubicBezTo>
                    <a:pt x="1214" y="53534"/>
                    <a:pt x="0" y="50603"/>
                    <a:pt x="0" y="47547"/>
                  </a:cubicBezTo>
                  <a:lnTo>
                    <a:pt x="0" y="11523"/>
                  </a:lnTo>
                  <a:cubicBezTo>
                    <a:pt x="0" y="8467"/>
                    <a:pt x="1214" y="5536"/>
                    <a:pt x="3375" y="3375"/>
                  </a:cubicBezTo>
                  <a:cubicBezTo>
                    <a:pt x="5536" y="1214"/>
                    <a:pt x="8467" y="0"/>
                    <a:pt x="11523" y="0"/>
                  </a:cubicBez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75641" cy="97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468369" y="8742042"/>
            <a:ext cx="2156736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Option 4: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9450" y="3026467"/>
            <a:ext cx="14689099" cy="4799084"/>
            <a:chOff x="0" y="0"/>
            <a:chExt cx="1225244" cy="400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5244" cy="400300"/>
            </a:xfrm>
            <a:custGeom>
              <a:avLst/>
              <a:gdLst/>
              <a:ahLst/>
              <a:cxnLst/>
              <a:rect r="r" b="b" t="t" l="l"/>
              <a:pathLst>
                <a:path h="400300" w="1225244">
                  <a:moveTo>
                    <a:pt x="8235" y="0"/>
                  </a:moveTo>
                  <a:lnTo>
                    <a:pt x="1217009" y="0"/>
                  </a:lnTo>
                  <a:cubicBezTo>
                    <a:pt x="1221557" y="0"/>
                    <a:pt x="1225244" y="3687"/>
                    <a:pt x="1225244" y="8235"/>
                  </a:cubicBezTo>
                  <a:lnTo>
                    <a:pt x="1225244" y="392065"/>
                  </a:lnTo>
                  <a:cubicBezTo>
                    <a:pt x="1225244" y="394249"/>
                    <a:pt x="1224377" y="396344"/>
                    <a:pt x="1222832" y="397888"/>
                  </a:cubicBezTo>
                  <a:cubicBezTo>
                    <a:pt x="1221288" y="399433"/>
                    <a:pt x="1219193" y="400300"/>
                    <a:pt x="1217009" y="400300"/>
                  </a:cubicBezTo>
                  <a:lnTo>
                    <a:pt x="8235" y="400300"/>
                  </a:lnTo>
                  <a:cubicBezTo>
                    <a:pt x="3687" y="400300"/>
                    <a:pt x="0" y="396613"/>
                    <a:pt x="0" y="392065"/>
                  </a:cubicBezTo>
                  <a:lnTo>
                    <a:pt x="0" y="8235"/>
                  </a:lnTo>
                  <a:cubicBezTo>
                    <a:pt x="0" y="3687"/>
                    <a:pt x="3687" y="0"/>
                    <a:pt x="8235" y="0"/>
                  </a:cubicBezTo>
                  <a:close/>
                </a:path>
              </a:pathLst>
            </a:custGeom>
            <a:solidFill>
              <a:srgbClr val="A4ACF9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25244" cy="438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72047" y="2380631"/>
            <a:ext cx="4143906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Questions Preview: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36937" y="8268520"/>
            <a:ext cx="3569536" cy="989780"/>
            <a:chOff x="0" y="0"/>
            <a:chExt cx="686766" cy="190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2361" y="0"/>
                  </a:moveTo>
                  <a:lnTo>
                    <a:pt x="644405" y="0"/>
                  </a:lnTo>
                  <a:cubicBezTo>
                    <a:pt x="655640" y="0"/>
                    <a:pt x="666415" y="4463"/>
                    <a:pt x="674359" y="12407"/>
                  </a:cubicBezTo>
                  <a:cubicBezTo>
                    <a:pt x="682303" y="20352"/>
                    <a:pt x="686766" y="31126"/>
                    <a:pt x="686766" y="42361"/>
                  </a:cubicBezTo>
                  <a:lnTo>
                    <a:pt x="686766" y="148069"/>
                  </a:lnTo>
                  <a:cubicBezTo>
                    <a:pt x="686766" y="171465"/>
                    <a:pt x="667800" y="190430"/>
                    <a:pt x="644405" y="190430"/>
                  </a:cubicBezTo>
                  <a:lnTo>
                    <a:pt x="42361" y="190430"/>
                  </a:lnTo>
                  <a:cubicBezTo>
                    <a:pt x="31126" y="190430"/>
                    <a:pt x="20352" y="185967"/>
                    <a:pt x="12407" y="178023"/>
                  </a:cubicBezTo>
                  <a:cubicBezTo>
                    <a:pt x="4463" y="170079"/>
                    <a:pt x="0" y="159304"/>
                    <a:pt x="0" y="148069"/>
                  </a:cubicBezTo>
                  <a:lnTo>
                    <a:pt x="0" y="42361"/>
                  </a:lnTo>
                  <a:cubicBezTo>
                    <a:pt x="0" y="18966"/>
                    <a:pt x="18966" y="0"/>
                    <a:pt x="42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17141D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073627" y="8501966"/>
            <a:ext cx="2696156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b="true" sz="2850">
                <a:solidFill>
                  <a:srgbClr val="FF8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Cancel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344793" y="8268520"/>
            <a:ext cx="4143757" cy="989780"/>
            <a:chOff x="0" y="0"/>
            <a:chExt cx="797244" cy="1904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7244" cy="190430"/>
            </a:xfrm>
            <a:custGeom>
              <a:avLst/>
              <a:gdLst/>
              <a:ahLst/>
              <a:cxnLst/>
              <a:rect r="r" b="b" t="t" l="l"/>
              <a:pathLst>
                <a:path h="190430" w="797244">
                  <a:moveTo>
                    <a:pt x="36491" y="0"/>
                  </a:moveTo>
                  <a:lnTo>
                    <a:pt x="760753" y="0"/>
                  </a:lnTo>
                  <a:cubicBezTo>
                    <a:pt x="770431" y="0"/>
                    <a:pt x="779713" y="3845"/>
                    <a:pt x="786556" y="10688"/>
                  </a:cubicBezTo>
                  <a:cubicBezTo>
                    <a:pt x="793400" y="17531"/>
                    <a:pt x="797244" y="26813"/>
                    <a:pt x="797244" y="36491"/>
                  </a:cubicBezTo>
                  <a:lnTo>
                    <a:pt x="797244" y="153939"/>
                  </a:lnTo>
                  <a:cubicBezTo>
                    <a:pt x="797244" y="174093"/>
                    <a:pt x="780907" y="190430"/>
                    <a:pt x="760753" y="190430"/>
                  </a:cubicBezTo>
                  <a:lnTo>
                    <a:pt x="36491" y="190430"/>
                  </a:lnTo>
                  <a:cubicBezTo>
                    <a:pt x="26813" y="190430"/>
                    <a:pt x="17531" y="186586"/>
                    <a:pt x="10688" y="179742"/>
                  </a:cubicBezTo>
                  <a:cubicBezTo>
                    <a:pt x="3845" y="172899"/>
                    <a:pt x="0" y="163617"/>
                    <a:pt x="0" y="153939"/>
                  </a:cubicBezTo>
                  <a:lnTo>
                    <a:pt x="0" y="36491"/>
                  </a:lnTo>
                  <a:cubicBezTo>
                    <a:pt x="0" y="16338"/>
                    <a:pt x="16338" y="0"/>
                    <a:pt x="36491" y="0"/>
                  </a:cubicBezTo>
                  <a:close/>
                </a:path>
              </a:pathLst>
            </a:custGeom>
            <a:solidFill>
              <a:srgbClr val="72F5A6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97244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677079" y="8506645"/>
            <a:ext cx="3479185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17141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Save Quiz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995899" y="414474"/>
            <a:ext cx="3569536" cy="989780"/>
            <a:chOff x="0" y="0"/>
            <a:chExt cx="686766" cy="1904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2361" y="0"/>
                  </a:moveTo>
                  <a:lnTo>
                    <a:pt x="644405" y="0"/>
                  </a:lnTo>
                  <a:cubicBezTo>
                    <a:pt x="655640" y="0"/>
                    <a:pt x="666415" y="4463"/>
                    <a:pt x="674359" y="12407"/>
                  </a:cubicBezTo>
                  <a:cubicBezTo>
                    <a:pt x="682303" y="20352"/>
                    <a:pt x="686766" y="31126"/>
                    <a:pt x="686766" y="42361"/>
                  </a:cubicBezTo>
                  <a:lnTo>
                    <a:pt x="686766" y="148069"/>
                  </a:lnTo>
                  <a:cubicBezTo>
                    <a:pt x="686766" y="171465"/>
                    <a:pt x="667800" y="190430"/>
                    <a:pt x="644405" y="190430"/>
                  </a:cubicBezTo>
                  <a:lnTo>
                    <a:pt x="42361" y="190430"/>
                  </a:lnTo>
                  <a:cubicBezTo>
                    <a:pt x="31126" y="190430"/>
                    <a:pt x="20352" y="185967"/>
                    <a:pt x="12407" y="178023"/>
                  </a:cubicBezTo>
                  <a:cubicBezTo>
                    <a:pt x="4463" y="170079"/>
                    <a:pt x="0" y="159304"/>
                    <a:pt x="0" y="148069"/>
                  </a:cubicBezTo>
                  <a:lnTo>
                    <a:pt x="0" y="42361"/>
                  </a:lnTo>
                  <a:cubicBezTo>
                    <a:pt x="0" y="18966"/>
                    <a:pt x="18966" y="0"/>
                    <a:pt x="42361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432589" y="647921"/>
            <a:ext cx="2696156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b="true" sz="285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Add Question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703755" y="414474"/>
            <a:ext cx="4143757" cy="989780"/>
            <a:chOff x="0" y="0"/>
            <a:chExt cx="797244" cy="1904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7244" cy="190430"/>
            </a:xfrm>
            <a:custGeom>
              <a:avLst/>
              <a:gdLst/>
              <a:ahLst/>
              <a:cxnLst/>
              <a:rect r="r" b="b" t="t" l="l"/>
              <a:pathLst>
                <a:path h="190430" w="797244">
                  <a:moveTo>
                    <a:pt x="36491" y="0"/>
                  </a:moveTo>
                  <a:lnTo>
                    <a:pt x="760753" y="0"/>
                  </a:lnTo>
                  <a:cubicBezTo>
                    <a:pt x="770431" y="0"/>
                    <a:pt x="779713" y="3845"/>
                    <a:pt x="786556" y="10688"/>
                  </a:cubicBezTo>
                  <a:cubicBezTo>
                    <a:pt x="793400" y="17531"/>
                    <a:pt x="797244" y="26813"/>
                    <a:pt x="797244" y="36491"/>
                  </a:cubicBezTo>
                  <a:lnTo>
                    <a:pt x="797244" y="153939"/>
                  </a:lnTo>
                  <a:cubicBezTo>
                    <a:pt x="797244" y="174093"/>
                    <a:pt x="780907" y="190430"/>
                    <a:pt x="760753" y="190430"/>
                  </a:cubicBezTo>
                  <a:lnTo>
                    <a:pt x="36491" y="190430"/>
                  </a:lnTo>
                  <a:cubicBezTo>
                    <a:pt x="26813" y="190430"/>
                    <a:pt x="17531" y="186586"/>
                    <a:pt x="10688" y="179742"/>
                  </a:cubicBezTo>
                  <a:cubicBezTo>
                    <a:pt x="3845" y="172899"/>
                    <a:pt x="0" y="163617"/>
                    <a:pt x="0" y="153939"/>
                  </a:cubicBezTo>
                  <a:lnTo>
                    <a:pt x="0" y="36491"/>
                  </a:lnTo>
                  <a:cubicBezTo>
                    <a:pt x="0" y="16338"/>
                    <a:pt x="16338" y="0"/>
                    <a:pt x="36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7141D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97244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036041" y="652599"/>
            <a:ext cx="3479185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b="true" sz="2850">
                <a:solidFill>
                  <a:srgbClr val="17141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Remove Question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99450" y="1636129"/>
            <a:ext cx="468403" cy="560252"/>
            <a:chOff x="0" y="0"/>
            <a:chExt cx="123365" cy="1475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488884" y="1636129"/>
            <a:ext cx="468403" cy="560252"/>
            <a:chOff x="0" y="0"/>
            <a:chExt cx="123365" cy="1475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176362" y="1636129"/>
            <a:ext cx="468403" cy="560252"/>
            <a:chOff x="0" y="0"/>
            <a:chExt cx="123365" cy="14755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882890" y="1636129"/>
            <a:ext cx="468403" cy="560252"/>
            <a:chOff x="0" y="0"/>
            <a:chExt cx="123365" cy="1475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551318" y="1636129"/>
            <a:ext cx="468403" cy="560252"/>
            <a:chOff x="0" y="0"/>
            <a:chExt cx="123365" cy="1475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257846" y="1636129"/>
            <a:ext cx="468403" cy="560252"/>
            <a:chOff x="0" y="0"/>
            <a:chExt cx="123365" cy="14755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947279" y="1636129"/>
            <a:ext cx="468403" cy="560252"/>
            <a:chOff x="0" y="0"/>
            <a:chExt cx="123365" cy="14755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634757" y="1636129"/>
            <a:ext cx="468403" cy="560252"/>
            <a:chOff x="0" y="0"/>
            <a:chExt cx="123365" cy="14755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322235" y="1636129"/>
            <a:ext cx="468403" cy="560252"/>
            <a:chOff x="0" y="0"/>
            <a:chExt cx="123365" cy="14755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8009713" y="1636129"/>
            <a:ext cx="468403" cy="560252"/>
            <a:chOff x="0" y="0"/>
            <a:chExt cx="123365" cy="14755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9450" y="3026467"/>
            <a:ext cx="14689099" cy="4799084"/>
            <a:chOff x="0" y="0"/>
            <a:chExt cx="1225244" cy="400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5244" cy="400300"/>
            </a:xfrm>
            <a:custGeom>
              <a:avLst/>
              <a:gdLst/>
              <a:ahLst/>
              <a:cxnLst/>
              <a:rect r="r" b="b" t="t" l="l"/>
              <a:pathLst>
                <a:path h="400300" w="1225244">
                  <a:moveTo>
                    <a:pt x="8235" y="0"/>
                  </a:moveTo>
                  <a:lnTo>
                    <a:pt x="1217009" y="0"/>
                  </a:lnTo>
                  <a:cubicBezTo>
                    <a:pt x="1221557" y="0"/>
                    <a:pt x="1225244" y="3687"/>
                    <a:pt x="1225244" y="8235"/>
                  </a:cubicBezTo>
                  <a:lnTo>
                    <a:pt x="1225244" y="392065"/>
                  </a:lnTo>
                  <a:cubicBezTo>
                    <a:pt x="1225244" y="394249"/>
                    <a:pt x="1224377" y="396344"/>
                    <a:pt x="1222832" y="397888"/>
                  </a:cubicBezTo>
                  <a:cubicBezTo>
                    <a:pt x="1221288" y="399433"/>
                    <a:pt x="1219193" y="400300"/>
                    <a:pt x="1217009" y="400300"/>
                  </a:cubicBezTo>
                  <a:lnTo>
                    <a:pt x="8235" y="400300"/>
                  </a:lnTo>
                  <a:cubicBezTo>
                    <a:pt x="3687" y="400300"/>
                    <a:pt x="0" y="396613"/>
                    <a:pt x="0" y="392065"/>
                  </a:cubicBezTo>
                  <a:lnTo>
                    <a:pt x="0" y="8235"/>
                  </a:lnTo>
                  <a:cubicBezTo>
                    <a:pt x="0" y="3687"/>
                    <a:pt x="3687" y="0"/>
                    <a:pt x="8235" y="0"/>
                  </a:cubicBezTo>
                  <a:close/>
                </a:path>
              </a:pathLst>
            </a:custGeom>
            <a:solidFill>
              <a:srgbClr val="A4ACF9"/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25244" cy="438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72047" y="2380631"/>
            <a:ext cx="4143906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Questions Preview: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36937" y="8268520"/>
            <a:ext cx="3569536" cy="989780"/>
            <a:chOff x="0" y="0"/>
            <a:chExt cx="686766" cy="190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2361" y="0"/>
                  </a:moveTo>
                  <a:lnTo>
                    <a:pt x="644405" y="0"/>
                  </a:lnTo>
                  <a:cubicBezTo>
                    <a:pt x="655640" y="0"/>
                    <a:pt x="666415" y="4463"/>
                    <a:pt x="674359" y="12407"/>
                  </a:cubicBezTo>
                  <a:cubicBezTo>
                    <a:pt x="682303" y="20352"/>
                    <a:pt x="686766" y="31126"/>
                    <a:pt x="686766" y="42361"/>
                  </a:cubicBezTo>
                  <a:lnTo>
                    <a:pt x="686766" y="148069"/>
                  </a:lnTo>
                  <a:cubicBezTo>
                    <a:pt x="686766" y="171465"/>
                    <a:pt x="667800" y="190430"/>
                    <a:pt x="644405" y="190430"/>
                  </a:cubicBezTo>
                  <a:lnTo>
                    <a:pt x="42361" y="190430"/>
                  </a:lnTo>
                  <a:cubicBezTo>
                    <a:pt x="31126" y="190430"/>
                    <a:pt x="20352" y="185967"/>
                    <a:pt x="12407" y="178023"/>
                  </a:cubicBezTo>
                  <a:cubicBezTo>
                    <a:pt x="4463" y="170079"/>
                    <a:pt x="0" y="159304"/>
                    <a:pt x="0" y="148069"/>
                  </a:cubicBezTo>
                  <a:lnTo>
                    <a:pt x="0" y="42361"/>
                  </a:lnTo>
                  <a:cubicBezTo>
                    <a:pt x="0" y="18966"/>
                    <a:pt x="18966" y="0"/>
                    <a:pt x="423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17141D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073627" y="8501966"/>
            <a:ext cx="2696156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b="true" sz="2850">
                <a:solidFill>
                  <a:srgbClr val="FF808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Cancel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344793" y="8268520"/>
            <a:ext cx="4143757" cy="989780"/>
            <a:chOff x="0" y="0"/>
            <a:chExt cx="797244" cy="1904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7244" cy="190430"/>
            </a:xfrm>
            <a:custGeom>
              <a:avLst/>
              <a:gdLst/>
              <a:ahLst/>
              <a:cxnLst/>
              <a:rect r="r" b="b" t="t" l="l"/>
              <a:pathLst>
                <a:path h="190430" w="797244">
                  <a:moveTo>
                    <a:pt x="36491" y="0"/>
                  </a:moveTo>
                  <a:lnTo>
                    <a:pt x="760753" y="0"/>
                  </a:lnTo>
                  <a:cubicBezTo>
                    <a:pt x="770431" y="0"/>
                    <a:pt x="779713" y="3845"/>
                    <a:pt x="786556" y="10688"/>
                  </a:cubicBezTo>
                  <a:cubicBezTo>
                    <a:pt x="793400" y="17531"/>
                    <a:pt x="797244" y="26813"/>
                    <a:pt x="797244" y="36491"/>
                  </a:cubicBezTo>
                  <a:lnTo>
                    <a:pt x="797244" y="153939"/>
                  </a:lnTo>
                  <a:cubicBezTo>
                    <a:pt x="797244" y="174093"/>
                    <a:pt x="780907" y="190430"/>
                    <a:pt x="760753" y="190430"/>
                  </a:cubicBezTo>
                  <a:lnTo>
                    <a:pt x="36491" y="190430"/>
                  </a:lnTo>
                  <a:cubicBezTo>
                    <a:pt x="26813" y="190430"/>
                    <a:pt x="17531" y="186586"/>
                    <a:pt x="10688" y="179742"/>
                  </a:cubicBezTo>
                  <a:cubicBezTo>
                    <a:pt x="3845" y="172899"/>
                    <a:pt x="0" y="163617"/>
                    <a:pt x="0" y="153939"/>
                  </a:cubicBezTo>
                  <a:lnTo>
                    <a:pt x="0" y="36491"/>
                  </a:lnTo>
                  <a:cubicBezTo>
                    <a:pt x="0" y="16338"/>
                    <a:pt x="16338" y="0"/>
                    <a:pt x="36491" y="0"/>
                  </a:cubicBezTo>
                  <a:close/>
                </a:path>
              </a:pathLst>
            </a:custGeom>
            <a:solidFill>
              <a:srgbClr val="72F5A6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97244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677079" y="8506645"/>
            <a:ext cx="3479185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0" b="true">
                <a:solidFill>
                  <a:srgbClr val="17141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Save Quiz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995899" y="414474"/>
            <a:ext cx="3569536" cy="989780"/>
            <a:chOff x="0" y="0"/>
            <a:chExt cx="686766" cy="1904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2361" y="0"/>
                  </a:moveTo>
                  <a:lnTo>
                    <a:pt x="644405" y="0"/>
                  </a:lnTo>
                  <a:cubicBezTo>
                    <a:pt x="655640" y="0"/>
                    <a:pt x="666415" y="4463"/>
                    <a:pt x="674359" y="12407"/>
                  </a:cubicBezTo>
                  <a:cubicBezTo>
                    <a:pt x="682303" y="20352"/>
                    <a:pt x="686766" y="31126"/>
                    <a:pt x="686766" y="42361"/>
                  </a:cubicBezTo>
                  <a:lnTo>
                    <a:pt x="686766" y="148069"/>
                  </a:lnTo>
                  <a:cubicBezTo>
                    <a:pt x="686766" y="171465"/>
                    <a:pt x="667800" y="190430"/>
                    <a:pt x="644405" y="190430"/>
                  </a:cubicBezTo>
                  <a:lnTo>
                    <a:pt x="42361" y="190430"/>
                  </a:lnTo>
                  <a:cubicBezTo>
                    <a:pt x="31126" y="190430"/>
                    <a:pt x="20352" y="185967"/>
                    <a:pt x="12407" y="178023"/>
                  </a:cubicBezTo>
                  <a:cubicBezTo>
                    <a:pt x="4463" y="170079"/>
                    <a:pt x="0" y="159304"/>
                    <a:pt x="0" y="148069"/>
                  </a:cubicBezTo>
                  <a:lnTo>
                    <a:pt x="0" y="42361"/>
                  </a:lnTo>
                  <a:cubicBezTo>
                    <a:pt x="0" y="18966"/>
                    <a:pt x="18966" y="0"/>
                    <a:pt x="42361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432589" y="647921"/>
            <a:ext cx="2696156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b="true" sz="285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Add Question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703755" y="414474"/>
            <a:ext cx="4143757" cy="989780"/>
            <a:chOff x="0" y="0"/>
            <a:chExt cx="797244" cy="1904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7244" cy="190430"/>
            </a:xfrm>
            <a:custGeom>
              <a:avLst/>
              <a:gdLst/>
              <a:ahLst/>
              <a:cxnLst/>
              <a:rect r="r" b="b" t="t" l="l"/>
              <a:pathLst>
                <a:path h="190430" w="797244">
                  <a:moveTo>
                    <a:pt x="36491" y="0"/>
                  </a:moveTo>
                  <a:lnTo>
                    <a:pt x="760753" y="0"/>
                  </a:lnTo>
                  <a:cubicBezTo>
                    <a:pt x="770431" y="0"/>
                    <a:pt x="779713" y="3845"/>
                    <a:pt x="786556" y="10688"/>
                  </a:cubicBezTo>
                  <a:cubicBezTo>
                    <a:pt x="793400" y="17531"/>
                    <a:pt x="797244" y="26813"/>
                    <a:pt x="797244" y="36491"/>
                  </a:cubicBezTo>
                  <a:lnTo>
                    <a:pt x="797244" y="153939"/>
                  </a:lnTo>
                  <a:cubicBezTo>
                    <a:pt x="797244" y="174093"/>
                    <a:pt x="780907" y="190430"/>
                    <a:pt x="760753" y="190430"/>
                  </a:cubicBezTo>
                  <a:lnTo>
                    <a:pt x="36491" y="190430"/>
                  </a:lnTo>
                  <a:cubicBezTo>
                    <a:pt x="26813" y="190430"/>
                    <a:pt x="17531" y="186586"/>
                    <a:pt x="10688" y="179742"/>
                  </a:cubicBezTo>
                  <a:cubicBezTo>
                    <a:pt x="3845" y="172899"/>
                    <a:pt x="0" y="163617"/>
                    <a:pt x="0" y="153939"/>
                  </a:cubicBezTo>
                  <a:lnTo>
                    <a:pt x="0" y="36491"/>
                  </a:lnTo>
                  <a:cubicBezTo>
                    <a:pt x="0" y="16338"/>
                    <a:pt x="16338" y="0"/>
                    <a:pt x="364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7141D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97244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036041" y="652599"/>
            <a:ext cx="3479185" cy="47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b="true" sz="2850">
                <a:solidFill>
                  <a:srgbClr val="17141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Remove Question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626" y="-234939"/>
            <a:ext cx="18516648" cy="2463354"/>
            <a:chOff x="0" y="0"/>
            <a:chExt cx="4876813" cy="6487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76813" cy="648785"/>
            </a:xfrm>
            <a:custGeom>
              <a:avLst/>
              <a:gdLst/>
              <a:ahLst/>
              <a:cxnLst/>
              <a:rect r="r" b="b" t="t" l="l"/>
              <a:pathLst>
                <a:path h="648785" w="4876813">
                  <a:moveTo>
                    <a:pt x="21323" y="0"/>
                  </a:moveTo>
                  <a:lnTo>
                    <a:pt x="4855489" y="0"/>
                  </a:lnTo>
                  <a:cubicBezTo>
                    <a:pt x="4867266" y="0"/>
                    <a:pt x="4876813" y="9547"/>
                    <a:pt x="4876813" y="21323"/>
                  </a:cubicBezTo>
                  <a:lnTo>
                    <a:pt x="4876813" y="627461"/>
                  </a:lnTo>
                  <a:cubicBezTo>
                    <a:pt x="4876813" y="639238"/>
                    <a:pt x="4867266" y="648785"/>
                    <a:pt x="4855489" y="648785"/>
                  </a:cubicBezTo>
                  <a:lnTo>
                    <a:pt x="21323" y="648785"/>
                  </a:lnTo>
                  <a:cubicBezTo>
                    <a:pt x="9547" y="648785"/>
                    <a:pt x="0" y="639238"/>
                    <a:pt x="0" y="627461"/>
                  </a:cubicBezTo>
                  <a:lnTo>
                    <a:pt x="0" y="21323"/>
                  </a:lnTo>
                  <a:cubicBezTo>
                    <a:pt x="0" y="9547"/>
                    <a:pt x="9547" y="0"/>
                    <a:pt x="21323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76813" cy="686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6079" y="901442"/>
            <a:ext cx="2933221" cy="813339"/>
            <a:chOff x="0" y="0"/>
            <a:chExt cx="686766" cy="190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51551" y="0"/>
                  </a:moveTo>
                  <a:lnTo>
                    <a:pt x="635215" y="0"/>
                  </a:lnTo>
                  <a:cubicBezTo>
                    <a:pt x="648888" y="0"/>
                    <a:pt x="662000" y="5431"/>
                    <a:pt x="671667" y="15099"/>
                  </a:cubicBezTo>
                  <a:cubicBezTo>
                    <a:pt x="681335" y="24766"/>
                    <a:pt x="686766" y="37879"/>
                    <a:pt x="686766" y="51551"/>
                  </a:cubicBezTo>
                  <a:lnTo>
                    <a:pt x="686766" y="138880"/>
                  </a:lnTo>
                  <a:cubicBezTo>
                    <a:pt x="686766" y="167350"/>
                    <a:pt x="663686" y="190430"/>
                    <a:pt x="635215" y="190430"/>
                  </a:cubicBezTo>
                  <a:lnTo>
                    <a:pt x="51551" y="190430"/>
                  </a:lnTo>
                  <a:cubicBezTo>
                    <a:pt x="37879" y="190430"/>
                    <a:pt x="24766" y="184999"/>
                    <a:pt x="15099" y="175331"/>
                  </a:cubicBezTo>
                  <a:cubicBezTo>
                    <a:pt x="5431" y="165664"/>
                    <a:pt x="0" y="152552"/>
                    <a:pt x="0" y="138880"/>
                  </a:cubicBezTo>
                  <a:lnTo>
                    <a:pt x="0" y="51551"/>
                  </a:lnTo>
                  <a:cubicBezTo>
                    <a:pt x="0" y="23080"/>
                    <a:pt x="23080" y="0"/>
                    <a:pt x="51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C8ABE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98033" y="834767"/>
            <a:ext cx="5605986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Hi, Student Juan dela Cruz!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84923" y="1084784"/>
            <a:ext cx="2215532" cy="39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</a:pPr>
            <a:r>
              <a:rPr lang="en-US" b="true" sz="2342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Log out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202174" y="365831"/>
            <a:ext cx="3861048" cy="1533155"/>
          </a:xfrm>
          <a:custGeom>
            <a:avLst/>
            <a:gdLst/>
            <a:ahLst/>
            <a:cxnLst/>
            <a:rect r="r" b="b" t="t" l="l"/>
            <a:pathLst>
              <a:path h="1533155" w="3861048">
                <a:moveTo>
                  <a:pt x="0" y="0"/>
                </a:moveTo>
                <a:lnTo>
                  <a:pt x="3861047" y="0"/>
                </a:lnTo>
                <a:lnTo>
                  <a:pt x="3861047" y="1533155"/>
                </a:lnTo>
                <a:lnTo>
                  <a:pt x="0" y="1533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99" r="0" b="-21558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611186" y="3819091"/>
            <a:ext cx="5769547" cy="2337808"/>
            <a:chOff x="0" y="0"/>
            <a:chExt cx="866368" cy="3510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A4ACF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611186" y="6486600"/>
            <a:ext cx="5769547" cy="2337808"/>
            <a:chOff x="0" y="0"/>
            <a:chExt cx="866368" cy="3510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A4ACF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07268" y="3819091"/>
            <a:ext cx="5769547" cy="2337808"/>
            <a:chOff x="0" y="0"/>
            <a:chExt cx="866368" cy="3510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A4ACF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07268" y="6486600"/>
            <a:ext cx="5769547" cy="2337808"/>
            <a:chOff x="0" y="0"/>
            <a:chExt cx="866368" cy="3510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6368" cy="351051"/>
            </a:xfrm>
            <a:custGeom>
              <a:avLst/>
              <a:gdLst/>
              <a:ahLst/>
              <a:cxnLst/>
              <a:rect r="r" b="b" t="t" l="l"/>
              <a:pathLst>
                <a:path h="351051" w="866368">
                  <a:moveTo>
                    <a:pt x="26208" y="0"/>
                  </a:moveTo>
                  <a:lnTo>
                    <a:pt x="840160" y="0"/>
                  </a:lnTo>
                  <a:cubicBezTo>
                    <a:pt x="854634" y="0"/>
                    <a:pt x="866368" y="11734"/>
                    <a:pt x="866368" y="26208"/>
                  </a:cubicBezTo>
                  <a:lnTo>
                    <a:pt x="866368" y="324842"/>
                  </a:lnTo>
                  <a:cubicBezTo>
                    <a:pt x="866368" y="331793"/>
                    <a:pt x="863607" y="338459"/>
                    <a:pt x="858692" y="343374"/>
                  </a:cubicBezTo>
                  <a:cubicBezTo>
                    <a:pt x="853777" y="348289"/>
                    <a:pt x="847111" y="351051"/>
                    <a:pt x="840160" y="351051"/>
                  </a:cubicBezTo>
                  <a:lnTo>
                    <a:pt x="26208" y="351051"/>
                  </a:lnTo>
                  <a:cubicBezTo>
                    <a:pt x="11734" y="351051"/>
                    <a:pt x="0" y="339317"/>
                    <a:pt x="0" y="324842"/>
                  </a:cubicBezTo>
                  <a:lnTo>
                    <a:pt x="0" y="26208"/>
                  </a:lnTo>
                  <a:cubicBezTo>
                    <a:pt x="0" y="11734"/>
                    <a:pt x="11734" y="0"/>
                    <a:pt x="26208" y="0"/>
                  </a:cubicBezTo>
                  <a:close/>
                </a:path>
              </a:pathLst>
            </a:custGeom>
            <a:solidFill>
              <a:srgbClr val="A4ACF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66368" cy="38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949144" y="4291164"/>
            <a:ext cx="5070971" cy="13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CSIT227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 - oriented Programming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60474" y="6958673"/>
            <a:ext cx="5070971" cy="13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CSIT221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Structures and Algorithms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56555" y="4291164"/>
            <a:ext cx="5070971" cy="135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CSIT121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Fundamentals of Programming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56555" y="7186050"/>
            <a:ext cx="5070971" cy="89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CSIT122 </a:t>
            </a:r>
          </a:p>
          <a:p>
            <a:pPr algn="ctr">
              <a:lnSpc>
                <a:spcPts val="3629"/>
              </a:lnSpc>
            </a:pPr>
            <a:r>
              <a:rPr lang="en-US" sz="259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Intermediate Programming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008" y="3375822"/>
            <a:ext cx="16590292" cy="957106"/>
            <a:chOff x="0" y="0"/>
            <a:chExt cx="1178298" cy="67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298" cy="67977"/>
            </a:xfrm>
            <a:custGeom>
              <a:avLst/>
              <a:gdLst/>
              <a:ahLst/>
              <a:cxnLst/>
              <a:rect r="r" b="b" t="t" l="l"/>
              <a:pathLst>
                <a:path h="67977" w="1178298">
                  <a:moveTo>
                    <a:pt x="3646" y="0"/>
                  </a:moveTo>
                  <a:lnTo>
                    <a:pt x="1174652" y="0"/>
                  </a:lnTo>
                  <a:cubicBezTo>
                    <a:pt x="1175619" y="0"/>
                    <a:pt x="1176546" y="384"/>
                    <a:pt x="1177230" y="1068"/>
                  </a:cubicBezTo>
                  <a:cubicBezTo>
                    <a:pt x="1177914" y="1752"/>
                    <a:pt x="1178298" y="2679"/>
                    <a:pt x="1178298" y="3646"/>
                  </a:cubicBezTo>
                  <a:lnTo>
                    <a:pt x="1178298" y="64331"/>
                  </a:lnTo>
                  <a:cubicBezTo>
                    <a:pt x="1178298" y="66345"/>
                    <a:pt x="1176666" y="67977"/>
                    <a:pt x="1174652" y="67977"/>
                  </a:cubicBezTo>
                  <a:lnTo>
                    <a:pt x="3646" y="67977"/>
                  </a:lnTo>
                  <a:cubicBezTo>
                    <a:pt x="2679" y="67977"/>
                    <a:pt x="1752" y="67593"/>
                    <a:pt x="1068" y="66909"/>
                  </a:cubicBezTo>
                  <a:cubicBezTo>
                    <a:pt x="384" y="66225"/>
                    <a:pt x="0" y="65298"/>
                    <a:pt x="0" y="64331"/>
                  </a:cubicBezTo>
                  <a:lnTo>
                    <a:pt x="0" y="3646"/>
                  </a:lnTo>
                  <a:cubicBezTo>
                    <a:pt x="0" y="1632"/>
                    <a:pt x="1632" y="0"/>
                    <a:pt x="3646" y="0"/>
                  </a:cubicBezTo>
                  <a:close/>
                </a:path>
              </a:pathLst>
            </a:custGeom>
            <a:solidFill>
              <a:srgbClr val="A4AC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78298" cy="106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9008" y="725768"/>
            <a:ext cx="5699969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Hi, Student Juan dela Cruz!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57360" y="3542916"/>
            <a:ext cx="947170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Quiz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51850" y="3542916"/>
            <a:ext cx="1168495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62433" y="3560758"/>
            <a:ext cx="1333139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6353" y="4795055"/>
            <a:ext cx="7549185" cy="53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5"/>
              </a:lnSpc>
            </a:pPr>
            <a:r>
              <a:rPr lang="en-US" sz="3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Quiz 1: Fundamentals of OOP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2799" y="5875501"/>
            <a:ext cx="7622739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5"/>
              </a:lnSpc>
            </a:pPr>
            <a:r>
              <a:rPr lang="en-US" sz="3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Quiz 2: Abstract Classes and Interface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9576" y="6954359"/>
            <a:ext cx="7622739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5"/>
              </a:lnSpc>
            </a:pPr>
            <a:r>
              <a:rPr lang="en-US" sz="3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Quiz 3: Graphical User Interface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202" y="8033217"/>
            <a:ext cx="7622739" cy="53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5"/>
              </a:lnSpc>
            </a:pPr>
            <a:r>
              <a:rPr lang="en-US" sz="3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Quiz 4: OOP Design Principle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6910" y="4791880"/>
            <a:ext cx="1818377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 / 20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26910" y="5872326"/>
            <a:ext cx="1818377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 / 20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26910" y="6952771"/>
            <a:ext cx="1818377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 / 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26910" y="8033217"/>
            <a:ext cx="1818377" cy="53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 / 20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19815" y="4795055"/>
            <a:ext cx="1818377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19815" y="5875501"/>
            <a:ext cx="1818377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sz="31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19815" y="6954359"/>
            <a:ext cx="1818377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b="true" sz="3139">
                <a:solidFill>
                  <a:srgbClr val="FF808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FAILED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80087" y="2083298"/>
            <a:ext cx="4281041" cy="4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8"/>
              </a:lnSpc>
            </a:pPr>
            <a:r>
              <a:rPr lang="en-US" sz="281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Average Performance: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84754" y="1439488"/>
            <a:ext cx="2777315" cy="164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28"/>
              </a:lnSpc>
            </a:pPr>
            <a:r>
              <a:rPr lang="en-US" b="true" sz="9591">
                <a:solidFill>
                  <a:srgbClr val="EDA35A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75%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833294" y="792443"/>
            <a:ext cx="2426006" cy="672696"/>
            <a:chOff x="0" y="0"/>
            <a:chExt cx="686766" cy="1904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62329" y="0"/>
                  </a:moveTo>
                  <a:lnTo>
                    <a:pt x="624438" y="0"/>
                  </a:lnTo>
                  <a:cubicBezTo>
                    <a:pt x="640968" y="0"/>
                    <a:pt x="656822" y="6567"/>
                    <a:pt x="668510" y="18256"/>
                  </a:cubicBezTo>
                  <a:cubicBezTo>
                    <a:pt x="680199" y="29944"/>
                    <a:pt x="686766" y="45798"/>
                    <a:pt x="686766" y="62329"/>
                  </a:cubicBezTo>
                  <a:lnTo>
                    <a:pt x="686766" y="128102"/>
                  </a:lnTo>
                  <a:cubicBezTo>
                    <a:pt x="686766" y="162525"/>
                    <a:pt x="658861" y="190430"/>
                    <a:pt x="624438" y="190430"/>
                  </a:cubicBezTo>
                  <a:lnTo>
                    <a:pt x="62329" y="190430"/>
                  </a:lnTo>
                  <a:cubicBezTo>
                    <a:pt x="45798" y="190430"/>
                    <a:pt x="29944" y="183863"/>
                    <a:pt x="18256" y="172175"/>
                  </a:cubicBezTo>
                  <a:cubicBezTo>
                    <a:pt x="6567" y="160486"/>
                    <a:pt x="0" y="144632"/>
                    <a:pt x="0" y="128102"/>
                  </a:cubicBezTo>
                  <a:lnTo>
                    <a:pt x="0" y="62329"/>
                  </a:lnTo>
                  <a:cubicBezTo>
                    <a:pt x="0" y="45798"/>
                    <a:pt x="6567" y="29944"/>
                    <a:pt x="18256" y="18256"/>
                  </a:cubicBezTo>
                  <a:cubicBezTo>
                    <a:pt x="29944" y="6567"/>
                    <a:pt x="45798" y="0"/>
                    <a:pt x="623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17141D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130087" y="935846"/>
            <a:ext cx="1832420" cy="33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2"/>
              </a:lnSpc>
            </a:pPr>
            <a:r>
              <a:rPr lang="en-US" b="true" sz="1937">
                <a:solidFill>
                  <a:srgbClr val="3B2562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Log out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19815" y="8033300"/>
            <a:ext cx="1818377" cy="53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5"/>
              </a:lnSpc>
            </a:pPr>
            <a:r>
              <a:rPr lang="en-US" b="true" sz="3139">
                <a:solidFill>
                  <a:srgbClr val="FF808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FAILED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428459" y="9015830"/>
            <a:ext cx="3830841" cy="672696"/>
            <a:chOff x="0" y="0"/>
            <a:chExt cx="1084454" cy="1904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84454" cy="190430"/>
            </a:xfrm>
            <a:custGeom>
              <a:avLst/>
              <a:gdLst/>
              <a:ahLst/>
              <a:cxnLst/>
              <a:rect r="r" b="b" t="t" l="l"/>
              <a:pathLst>
                <a:path h="190430" w="1084454">
                  <a:moveTo>
                    <a:pt x="39472" y="0"/>
                  </a:moveTo>
                  <a:lnTo>
                    <a:pt x="1044983" y="0"/>
                  </a:lnTo>
                  <a:cubicBezTo>
                    <a:pt x="1066782" y="0"/>
                    <a:pt x="1084454" y="17672"/>
                    <a:pt x="1084454" y="39472"/>
                  </a:cubicBezTo>
                  <a:lnTo>
                    <a:pt x="1084454" y="150959"/>
                  </a:lnTo>
                  <a:cubicBezTo>
                    <a:pt x="1084454" y="161427"/>
                    <a:pt x="1080296" y="171467"/>
                    <a:pt x="1072893" y="178869"/>
                  </a:cubicBezTo>
                  <a:cubicBezTo>
                    <a:pt x="1065491" y="186272"/>
                    <a:pt x="1055451" y="190430"/>
                    <a:pt x="1044983" y="190430"/>
                  </a:cubicBezTo>
                  <a:lnTo>
                    <a:pt x="39472" y="190430"/>
                  </a:lnTo>
                  <a:cubicBezTo>
                    <a:pt x="29003" y="190430"/>
                    <a:pt x="18963" y="186272"/>
                    <a:pt x="11561" y="178869"/>
                  </a:cubicBezTo>
                  <a:cubicBezTo>
                    <a:pt x="4159" y="171467"/>
                    <a:pt x="0" y="161427"/>
                    <a:pt x="0" y="150959"/>
                  </a:cubicBezTo>
                  <a:lnTo>
                    <a:pt x="0" y="39472"/>
                  </a:lnTo>
                  <a:cubicBezTo>
                    <a:pt x="0" y="29003"/>
                    <a:pt x="4159" y="18963"/>
                    <a:pt x="11561" y="11561"/>
                  </a:cubicBezTo>
                  <a:cubicBezTo>
                    <a:pt x="18963" y="4159"/>
                    <a:pt x="29003" y="0"/>
                    <a:pt x="39472" y="0"/>
                  </a:cubicBezTo>
                  <a:close/>
                </a:path>
              </a:pathLst>
            </a:custGeom>
            <a:solidFill>
              <a:srgbClr val="49A65D"/>
            </a:solidFill>
            <a:ln w="47625" cap="rnd">
              <a:solidFill>
                <a:srgbClr val="17141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084454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3684593" y="9159232"/>
            <a:ext cx="3277915" cy="33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2"/>
              </a:lnSpc>
            </a:pPr>
            <a:r>
              <a:rPr lang="en-US" b="true" sz="1937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Download Grade Report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2120487" y="792443"/>
            <a:ext cx="2441582" cy="677015"/>
            <a:chOff x="0" y="0"/>
            <a:chExt cx="686766" cy="1904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61931" y="0"/>
                  </a:moveTo>
                  <a:lnTo>
                    <a:pt x="624835" y="0"/>
                  </a:lnTo>
                  <a:cubicBezTo>
                    <a:pt x="659039" y="0"/>
                    <a:pt x="686766" y="27727"/>
                    <a:pt x="686766" y="61931"/>
                  </a:cubicBezTo>
                  <a:lnTo>
                    <a:pt x="686766" y="128499"/>
                  </a:lnTo>
                  <a:cubicBezTo>
                    <a:pt x="686766" y="162703"/>
                    <a:pt x="659039" y="190430"/>
                    <a:pt x="624835" y="190430"/>
                  </a:cubicBezTo>
                  <a:lnTo>
                    <a:pt x="61931" y="190430"/>
                  </a:lnTo>
                  <a:cubicBezTo>
                    <a:pt x="27727" y="190430"/>
                    <a:pt x="0" y="162703"/>
                    <a:pt x="0" y="128499"/>
                  </a:cubicBezTo>
                  <a:lnTo>
                    <a:pt x="0" y="61931"/>
                  </a:lnTo>
                  <a:cubicBezTo>
                    <a:pt x="0" y="27727"/>
                    <a:pt x="27727" y="0"/>
                    <a:pt x="61931" y="0"/>
                  </a:cubicBezTo>
                  <a:close/>
                </a:path>
              </a:pathLst>
            </a:custGeom>
            <a:solidFill>
              <a:srgbClr val="EBCFB2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2419186" y="937072"/>
            <a:ext cx="1844185" cy="34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 b="true">
                <a:solidFill>
                  <a:srgbClr val="17141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Back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9470" y="2393836"/>
            <a:ext cx="6874514" cy="258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36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</a:t>
            </a:r>
            <a:r>
              <a:rPr lang="en-US" sz="368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Juan Dela Cruz</a:t>
            </a:r>
          </a:p>
          <a:p>
            <a:pPr algn="l">
              <a:lnSpc>
                <a:spcPts val="5155"/>
              </a:lnSpc>
            </a:pPr>
            <a:r>
              <a:rPr lang="en-US" sz="36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</a:t>
            </a:r>
            <a:r>
              <a:rPr lang="en-US" sz="368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1234</a:t>
            </a:r>
          </a:p>
          <a:p>
            <a:pPr algn="l">
              <a:lnSpc>
                <a:spcPts val="5155"/>
              </a:lnSpc>
            </a:pPr>
            <a:r>
              <a:rPr lang="en-US" sz="36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Subject</a:t>
            </a:r>
            <a:r>
              <a:rPr lang="en-US" sz="368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CSIT227</a:t>
            </a:r>
          </a:p>
          <a:p>
            <a:pPr algn="l">
              <a:lnSpc>
                <a:spcPts val="5155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1604068" y="2118572"/>
            <a:ext cx="7302872" cy="0"/>
          </a:xfrm>
          <a:prstGeom prst="line">
            <a:avLst/>
          </a:prstGeom>
          <a:ln cap="flat" w="57150">
            <a:solidFill>
              <a:srgbClr val="3B25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604068" y="5172075"/>
            <a:ext cx="7302872" cy="0"/>
          </a:xfrm>
          <a:prstGeom prst="line">
            <a:avLst/>
          </a:prstGeom>
          <a:ln cap="flat" w="57150">
            <a:solidFill>
              <a:srgbClr val="3B25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566669" y="2014687"/>
            <a:ext cx="6692631" cy="5711202"/>
          </a:xfrm>
          <a:custGeom>
            <a:avLst/>
            <a:gdLst/>
            <a:ahLst/>
            <a:cxnLst/>
            <a:rect r="r" b="b" t="t" l="l"/>
            <a:pathLst>
              <a:path h="5711202" w="6692631">
                <a:moveTo>
                  <a:pt x="0" y="0"/>
                </a:moveTo>
                <a:lnTo>
                  <a:pt x="6692631" y="0"/>
                </a:lnTo>
                <a:lnTo>
                  <a:pt x="6692631" y="5711202"/>
                </a:lnTo>
                <a:lnTo>
                  <a:pt x="0" y="571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89470" y="1283819"/>
            <a:ext cx="7017470" cy="632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3758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FLIPPIO STUDENT REPORT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60948" y="5922799"/>
            <a:ext cx="6874514" cy="193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36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Quiz 1</a:t>
            </a:r>
            <a:r>
              <a:rPr lang="en-US" sz="368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1.0 / 5.0 - FAILED</a:t>
            </a:r>
          </a:p>
          <a:p>
            <a:pPr algn="l">
              <a:lnSpc>
                <a:spcPts val="5155"/>
              </a:lnSpc>
            </a:pPr>
            <a:r>
              <a:rPr lang="en-US" sz="36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Quiz 2</a:t>
            </a:r>
            <a:r>
              <a:rPr lang="en-US" sz="368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0.0 / 1.0 - FAILED</a:t>
            </a:r>
          </a:p>
          <a:p>
            <a:pPr algn="l">
              <a:lnSpc>
                <a:spcPts val="5155"/>
              </a:lnSpc>
            </a:pPr>
            <a:r>
              <a:rPr lang="en-US" sz="368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Quiz 3</a:t>
            </a:r>
            <a:r>
              <a:rPr lang="en-US" sz="3682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0.0 / 1.0 - FAILED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4068" y="5283049"/>
            <a:ext cx="6507651" cy="632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2"/>
              </a:lnSpc>
            </a:pPr>
            <a:r>
              <a:rPr lang="en-US" sz="3758" b="true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QUIZ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238" y="1697746"/>
            <a:ext cx="17379524" cy="8025126"/>
            <a:chOff x="0" y="0"/>
            <a:chExt cx="2720315" cy="1256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315" cy="1256126"/>
            </a:xfrm>
            <a:custGeom>
              <a:avLst/>
              <a:gdLst/>
              <a:ahLst/>
              <a:cxnLst/>
              <a:rect r="r" b="b" t="t" l="l"/>
              <a:pathLst>
                <a:path h="1256126" w="2720315">
                  <a:moveTo>
                    <a:pt x="8700" y="0"/>
                  </a:moveTo>
                  <a:lnTo>
                    <a:pt x="2711614" y="0"/>
                  </a:lnTo>
                  <a:cubicBezTo>
                    <a:pt x="2713922" y="0"/>
                    <a:pt x="2716135" y="917"/>
                    <a:pt x="2717766" y="2548"/>
                  </a:cubicBezTo>
                  <a:cubicBezTo>
                    <a:pt x="2719398" y="4180"/>
                    <a:pt x="2720315" y="6393"/>
                    <a:pt x="2720315" y="8700"/>
                  </a:cubicBezTo>
                  <a:lnTo>
                    <a:pt x="2720315" y="1247425"/>
                  </a:lnTo>
                  <a:cubicBezTo>
                    <a:pt x="2720315" y="1249733"/>
                    <a:pt x="2719398" y="1251946"/>
                    <a:pt x="2717766" y="1253577"/>
                  </a:cubicBezTo>
                  <a:cubicBezTo>
                    <a:pt x="2716135" y="1255209"/>
                    <a:pt x="2713922" y="1256126"/>
                    <a:pt x="2711614" y="1256126"/>
                  </a:cubicBezTo>
                  <a:lnTo>
                    <a:pt x="8700" y="1256126"/>
                  </a:lnTo>
                  <a:cubicBezTo>
                    <a:pt x="6393" y="1256126"/>
                    <a:pt x="4180" y="1255209"/>
                    <a:pt x="2548" y="1253577"/>
                  </a:cubicBezTo>
                  <a:cubicBezTo>
                    <a:pt x="917" y="1251946"/>
                    <a:pt x="0" y="1249733"/>
                    <a:pt x="0" y="1247425"/>
                  </a:cubicBezTo>
                  <a:lnTo>
                    <a:pt x="0" y="8700"/>
                  </a:lnTo>
                  <a:cubicBezTo>
                    <a:pt x="0" y="6393"/>
                    <a:pt x="917" y="4180"/>
                    <a:pt x="2548" y="2548"/>
                  </a:cubicBezTo>
                  <a:cubicBezTo>
                    <a:pt x="4180" y="917"/>
                    <a:pt x="6393" y="0"/>
                    <a:pt x="8700" y="0"/>
                  </a:cubicBezTo>
                  <a:close/>
                </a:path>
              </a:pathLst>
            </a:custGeom>
            <a:solidFill>
              <a:srgbClr val="17141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0315" cy="129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150" y="5154325"/>
            <a:ext cx="4056883" cy="2677543"/>
            <a:chOff x="0" y="0"/>
            <a:chExt cx="635000" cy="41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72756" y="5154325"/>
            <a:ext cx="4056883" cy="2677543"/>
            <a:chOff x="0" y="0"/>
            <a:chExt cx="635000" cy="419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58361" y="5154325"/>
            <a:ext cx="4056883" cy="2677543"/>
            <a:chOff x="0" y="0"/>
            <a:chExt cx="635000" cy="41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43967" y="5154325"/>
            <a:ext cx="4056883" cy="2677543"/>
            <a:chOff x="0" y="0"/>
            <a:chExt cx="635000" cy="41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FF80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3061" y="2956490"/>
            <a:ext cx="16230600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powerhouse of the cell?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2030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Cytoplasm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7636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Nucleus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0399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Mitochondria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7744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Ribosomes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744033" y="8527900"/>
            <a:ext cx="4056883" cy="730400"/>
            <a:chOff x="0" y="0"/>
            <a:chExt cx="635000" cy="1143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4727" y="0"/>
                  </a:moveTo>
                  <a:lnTo>
                    <a:pt x="590273" y="0"/>
                  </a:lnTo>
                  <a:cubicBezTo>
                    <a:pt x="602136" y="0"/>
                    <a:pt x="613512" y="4712"/>
                    <a:pt x="621900" y="13100"/>
                  </a:cubicBezTo>
                  <a:cubicBezTo>
                    <a:pt x="630288" y="21488"/>
                    <a:pt x="635000" y="32864"/>
                    <a:pt x="635000" y="44727"/>
                  </a:cubicBezTo>
                  <a:lnTo>
                    <a:pt x="635000" y="69599"/>
                  </a:lnTo>
                  <a:cubicBezTo>
                    <a:pt x="635000" y="81461"/>
                    <a:pt x="630288" y="92837"/>
                    <a:pt x="621900" y="101225"/>
                  </a:cubicBezTo>
                  <a:cubicBezTo>
                    <a:pt x="613512" y="109613"/>
                    <a:pt x="602136" y="114325"/>
                    <a:pt x="590273" y="114325"/>
                  </a:cubicBezTo>
                  <a:lnTo>
                    <a:pt x="44727" y="114325"/>
                  </a:lnTo>
                  <a:cubicBezTo>
                    <a:pt x="32864" y="114325"/>
                    <a:pt x="21488" y="109613"/>
                    <a:pt x="13100" y="101225"/>
                  </a:cubicBezTo>
                  <a:cubicBezTo>
                    <a:pt x="4712" y="92837"/>
                    <a:pt x="0" y="81461"/>
                    <a:pt x="0" y="69599"/>
                  </a:cubicBezTo>
                  <a:lnTo>
                    <a:pt x="0" y="44727"/>
                  </a:lnTo>
                  <a:cubicBezTo>
                    <a:pt x="0" y="32864"/>
                    <a:pt x="4712" y="21488"/>
                    <a:pt x="13100" y="13100"/>
                  </a:cubicBezTo>
                  <a:cubicBezTo>
                    <a:pt x="21488" y="4712"/>
                    <a:pt x="32864" y="0"/>
                    <a:pt x="44727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980399" y="8527900"/>
            <a:ext cx="4056883" cy="730400"/>
            <a:chOff x="0" y="0"/>
            <a:chExt cx="635000" cy="1143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4727" y="0"/>
                  </a:moveTo>
                  <a:lnTo>
                    <a:pt x="590273" y="0"/>
                  </a:lnTo>
                  <a:cubicBezTo>
                    <a:pt x="602136" y="0"/>
                    <a:pt x="613512" y="4712"/>
                    <a:pt x="621900" y="13100"/>
                  </a:cubicBezTo>
                  <a:cubicBezTo>
                    <a:pt x="630288" y="21488"/>
                    <a:pt x="635000" y="32864"/>
                    <a:pt x="635000" y="44727"/>
                  </a:cubicBezTo>
                  <a:lnTo>
                    <a:pt x="635000" y="69599"/>
                  </a:lnTo>
                  <a:cubicBezTo>
                    <a:pt x="635000" y="81461"/>
                    <a:pt x="630288" y="92837"/>
                    <a:pt x="621900" y="101225"/>
                  </a:cubicBezTo>
                  <a:cubicBezTo>
                    <a:pt x="613512" y="109613"/>
                    <a:pt x="602136" y="114325"/>
                    <a:pt x="590273" y="114325"/>
                  </a:cubicBezTo>
                  <a:lnTo>
                    <a:pt x="44727" y="114325"/>
                  </a:lnTo>
                  <a:cubicBezTo>
                    <a:pt x="32864" y="114325"/>
                    <a:pt x="21488" y="109613"/>
                    <a:pt x="13100" y="101225"/>
                  </a:cubicBezTo>
                  <a:cubicBezTo>
                    <a:pt x="4712" y="92837"/>
                    <a:pt x="0" y="81461"/>
                    <a:pt x="0" y="69599"/>
                  </a:cubicBezTo>
                  <a:lnTo>
                    <a:pt x="0" y="44727"/>
                  </a:lnTo>
                  <a:cubicBezTo>
                    <a:pt x="0" y="32864"/>
                    <a:pt x="4712" y="21488"/>
                    <a:pt x="13100" y="13100"/>
                  </a:cubicBezTo>
                  <a:cubicBezTo>
                    <a:pt x="21488" y="4712"/>
                    <a:pt x="32864" y="0"/>
                    <a:pt x="44727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574629" y="251732"/>
            <a:ext cx="3252411" cy="1248379"/>
            <a:chOff x="0" y="0"/>
            <a:chExt cx="4336548" cy="1664506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42854" y="0"/>
              <a:ext cx="624537" cy="747003"/>
              <a:chOff x="0" y="0"/>
              <a:chExt cx="123365" cy="147556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962099" y="0"/>
              <a:ext cx="624537" cy="747003"/>
              <a:chOff x="0" y="0"/>
              <a:chExt cx="123365" cy="147556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2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878736" y="0"/>
              <a:ext cx="624537" cy="747003"/>
              <a:chOff x="0" y="0"/>
              <a:chExt cx="123365" cy="147556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3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2795374" y="0"/>
              <a:ext cx="624537" cy="747003"/>
              <a:chOff x="0" y="0"/>
              <a:chExt cx="123365" cy="14755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4</a:t>
                </a: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3712011" y="0"/>
              <a:ext cx="624537" cy="747003"/>
              <a:chOff x="0" y="0"/>
              <a:chExt cx="123365" cy="14755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5</a:t>
                </a: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337960" y="26327"/>
              <a:ext cx="199573" cy="199573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B2562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917503"/>
              <a:ext cx="624537" cy="747003"/>
              <a:chOff x="0" y="0"/>
              <a:chExt cx="123365" cy="147556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6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919244" y="917503"/>
              <a:ext cx="624537" cy="747003"/>
              <a:chOff x="0" y="0"/>
              <a:chExt cx="123365" cy="147556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7</a:t>
                </a: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1835882" y="917503"/>
              <a:ext cx="624537" cy="747003"/>
              <a:chOff x="0" y="0"/>
              <a:chExt cx="123365" cy="147556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8</a:t>
                </a: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2752519" y="917503"/>
              <a:ext cx="624537" cy="747003"/>
              <a:chOff x="0" y="0"/>
              <a:chExt cx="123365" cy="147556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9</a:t>
                </a: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3669157" y="917503"/>
              <a:ext cx="624537" cy="747003"/>
              <a:chOff x="0" y="0"/>
              <a:chExt cx="123365" cy="147556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23365" cy="147556"/>
              </a:xfrm>
              <a:custGeom>
                <a:avLst/>
                <a:gdLst/>
                <a:ahLst/>
                <a:cxnLst/>
                <a:rect r="r" b="b" t="t" l="l"/>
                <a:pathLst>
                  <a:path h="147556" w="123365">
                    <a:moveTo>
                      <a:pt x="0" y="0"/>
                    </a:moveTo>
                    <a:lnTo>
                      <a:pt x="123365" y="0"/>
                    </a:lnTo>
                    <a:lnTo>
                      <a:pt x="123365" y="147556"/>
                    </a:lnTo>
                    <a:lnTo>
                      <a:pt x="0" y="147556"/>
                    </a:lnTo>
                    <a:close/>
                  </a:path>
                </a:pathLst>
              </a:custGeom>
              <a:solidFill>
                <a:srgbClr val="EBCFB2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38100"/>
                <a:ext cx="123365" cy="1856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</a:t>
                </a: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295106" y="943830"/>
              <a:ext cx="199573" cy="199573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B2562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65" id="65"/>
          <p:cNvGrpSpPr/>
          <p:nvPr/>
        </p:nvGrpSpPr>
        <p:grpSpPr>
          <a:xfrm rot="0">
            <a:off x="14168192" y="769711"/>
            <a:ext cx="3566018" cy="730400"/>
            <a:chOff x="0" y="0"/>
            <a:chExt cx="558168" cy="114325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58168" cy="114325"/>
            </a:xfrm>
            <a:custGeom>
              <a:avLst/>
              <a:gdLst/>
              <a:ahLst/>
              <a:cxnLst/>
              <a:rect r="r" b="b" t="t" l="l"/>
              <a:pathLst>
                <a:path h="114325" w="558168">
                  <a:moveTo>
                    <a:pt x="50883" y="0"/>
                  </a:moveTo>
                  <a:lnTo>
                    <a:pt x="507284" y="0"/>
                  </a:lnTo>
                  <a:cubicBezTo>
                    <a:pt x="520780" y="0"/>
                    <a:pt x="533722" y="5361"/>
                    <a:pt x="543264" y="14903"/>
                  </a:cubicBezTo>
                  <a:cubicBezTo>
                    <a:pt x="552807" y="24446"/>
                    <a:pt x="558168" y="37388"/>
                    <a:pt x="558168" y="50883"/>
                  </a:cubicBezTo>
                  <a:lnTo>
                    <a:pt x="558168" y="63442"/>
                  </a:lnTo>
                  <a:cubicBezTo>
                    <a:pt x="558168" y="76937"/>
                    <a:pt x="552807" y="89879"/>
                    <a:pt x="543264" y="99422"/>
                  </a:cubicBezTo>
                  <a:cubicBezTo>
                    <a:pt x="533722" y="108964"/>
                    <a:pt x="520780" y="114325"/>
                    <a:pt x="507284" y="114325"/>
                  </a:cubicBezTo>
                  <a:lnTo>
                    <a:pt x="50883" y="114325"/>
                  </a:lnTo>
                  <a:cubicBezTo>
                    <a:pt x="37388" y="114325"/>
                    <a:pt x="24446" y="108964"/>
                    <a:pt x="14903" y="99422"/>
                  </a:cubicBezTo>
                  <a:cubicBezTo>
                    <a:pt x="5361" y="89879"/>
                    <a:pt x="0" y="76937"/>
                    <a:pt x="0" y="63442"/>
                  </a:cubicBezTo>
                  <a:lnTo>
                    <a:pt x="0" y="50883"/>
                  </a:lnTo>
                  <a:cubicBezTo>
                    <a:pt x="0" y="37388"/>
                    <a:pt x="5361" y="24446"/>
                    <a:pt x="14903" y="14903"/>
                  </a:cubicBezTo>
                  <a:cubicBezTo>
                    <a:pt x="24446" y="5361"/>
                    <a:pt x="37388" y="0"/>
                    <a:pt x="50883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558168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Submit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2172" y="4420715"/>
            <a:ext cx="960921" cy="9609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54763" y="4569389"/>
            <a:ext cx="1917502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#EBCFB2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62172" y="3145470"/>
            <a:ext cx="960921" cy="9609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ACF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05104" y="3309189"/>
            <a:ext cx="1893466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#A4ACF9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59493" y="597436"/>
            <a:ext cx="960921" cy="96092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1195" y="5695961"/>
            <a:ext cx="960921" cy="96092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ACCA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073068" y="796826"/>
            <a:ext cx="1536204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#1714</a:t>
            </a: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1103" y="5873489"/>
            <a:ext cx="1877467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#9ACCA5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59493" y="1870224"/>
            <a:ext cx="960921" cy="96092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ABE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049032" y="2033943"/>
            <a:ext cx="2000250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#C8ABED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6823" y="7678261"/>
            <a:ext cx="960921" cy="96092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094960" y="7876076"/>
            <a:ext cx="1741475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#72F5A6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86823" y="8893714"/>
            <a:ext cx="960921" cy="96092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08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066496" y="9071243"/>
            <a:ext cx="1817936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#FF8080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91536" y="2047752"/>
            <a:ext cx="1997087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TEACHER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99356" y="3309189"/>
            <a:ext cx="1978298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369963" y="7960064"/>
            <a:ext cx="2018295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CORRECT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16193" y="9221501"/>
            <a:ext cx="1722686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WRONG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9957714" y="659081"/>
            <a:ext cx="6609696" cy="2910692"/>
          </a:xfrm>
          <a:custGeom>
            <a:avLst/>
            <a:gdLst/>
            <a:ahLst/>
            <a:cxnLst/>
            <a:rect r="r" b="b" t="t" l="l"/>
            <a:pathLst>
              <a:path h="2910692" w="6609696">
                <a:moveTo>
                  <a:pt x="0" y="0"/>
                </a:moveTo>
                <a:lnTo>
                  <a:pt x="6609696" y="0"/>
                </a:lnTo>
                <a:lnTo>
                  <a:pt x="6609696" y="2910692"/>
                </a:lnTo>
                <a:lnTo>
                  <a:pt x="0" y="2910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8720729" y="1157222"/>
            <a:ext cx="1325500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LOGO: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536405" y="4117783"/>
            <a:ext cx="1517117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FONTS: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53994" y="4117783"/>
            <a:ext cx="2215902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Montserrat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440039" y="5393029"/>
            <a:ext cx="3035350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31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IMAGES USED: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8921908" y="6392152"/>
            <a:ext cx="2494055" cy="2982022"/>
          </a:xfrm>
          <a:custGeom>
            <a:avLst/>
            <a:gdLst/>
            <a:ahLst/>
            <a:cxnLst/>
            <a:rect r="r" b="b" t="t" l="l"/>
            <a:pathLst>
              <a:path h="2982022" w="2494055">
                <a:moveTo>
                  <a:pt x="0" y="0"/>
                </a:moveTo>
                <a:lnTo>
                  <a:pt x="2494055" y="0"/>
                </a:lnTo>
                <a:lnTo>
                  <a:pt x="2494055" y="2982023"/>
                </a:lnTo>
                <a:lnTo>
                  <a:pt x="0" y="2982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029823" y="6707014"/>
            <a:ext cx="2111560" cy="2639450"/>
          </a:xfrm>
          <a:custGeom>
            <a:avLst/>
            <a:gdLst/>
            <a:ahLst/>
            <a:cxnLst/>
            <a:rect r="r" b="b" t="t" l="l"/>
            <a:pathLst>
              <a:path h="2639450" w="2111560">
                <a:moveTo>
                  <a:pt x="0" y="0"/>
                </a:moveTo>
                <a:lnTo>
                  <a:pt x="2111560" y="0"/>
                </a:lnTo>
                <a:lnTo>
                  <a:pt x="2111560" y="2639450"/>
                </a:lnTo>
                <a:lnTo>
                  <a:pt x="0" y="2639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3262562" y="9476808"/>
            <a:ext cx="1906693" cy="36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209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for file handling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31775" y="4439746"/>
            <a:ext cx="8002483" cy="925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sz="53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Modals / Dialog Box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0399" y="765528"/>
            <a:ext cx="15503034" cy="8195623"/>
            <a:chOff x="0" y="0"/>
            <a:chExt cx="4083104" cy="2158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83103" cy="2158518"/>
            </a:xfrm>
            <a:custGeom>
              <a:avLst/>
              <a:gdLst/>
              <a:ahLst/>
              <a:cxnLst/>
              <a:rect r="r" b="b" t="t" l="l"/>
              <a:pathLst>
                <a:path h="2158518" w="4083103">
                  <a:moveTo>
                    <a:pt x="25468" y="0"/>
                  </a:moveTo>
                  <a:lnTo>
                    <a:pt x="4057635" y="0"/>
                  </a:lnTo>
                  <a:cubicBezTo>
                    <a:pt x="4064390" y="0"/>
                    <a:pt x="4070868" y="2683"/>
                    <a:pt x="4075644" y="7460"/>
                  </a:cubicBezTo>
                  <a:cubicBezTo>
                    <a:pt x="4080420" y="12236"/>
                    <a:pt x="4083103" y="18714"/>
                    <a:pt x="4083103" y="25468"/>
                  </a:cubicBezTo>
                  <a:lnTo>
                    <a:pt x="4083103" y="2133050"/>
                  </a:lnTo>
                  <a:cubicBezTo>
                    <a:pt x="4083103" y="2139804"/>
                    <a:pt x="4080420" y="2146282"/>
                    <a:pt x="4075644" y="2151058"/>
                  </a:cubicBezTo>
                  <a:cubicBezTo>
                    <a:pt x="4070868" y="2155835"/>
                    <a:pt x="4064390" y="2158518"/>
                    <a:pt x="4057635" y="2158518"/>
                  </a:cubicBezTo>
                  <a:lnTo>
                    <a:pt x="25468" y="2158518"/>
                  </a:lnTo>
                  <a:cubicBezTo>
                    <a:pt x="18714" y="2158518"/>
                    <a:pt x="12236" y="2155835"/>
                    <a:pt x="7460" y="2151058"/>
                  </a:cubicBezTo>
                  <a:cubicBezTo>
                    <a:pt x="2683" y="2146282"/>
                    <a:pt x="0" y="2139804"/>
                    <a:pt x="0" y="2133050"/>
                  </a:cubicBezTo>
                  <a:lnTo>
                    <a:pt x="0" y="25468"/>
                  </a:lnTo>
                  <a:cubicBezTo>
                    <a:pt x="0" y="18714"/>
                    <a:pt x="2683" y="12236"/>
                    <a:pt x="7460" y="7460"/>
                  </a:cubicBezTo>
                  <a:cubicBezTo>
                    <a:pt x="12236" y="2683"/>
                    <a:pt x="18714" y="0"/>
                    <a:pt x="25468" y="0"/>
                  </a:cubicBezTo>
                  <a:close/>
                </a:path>
              </a:pathLst>
            </a:custGeom>
            <a:solidFill>
              <a:srgbClr val="A4ACF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83104" cy="2196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38866" y="6945211"/>
            <a:ext cx="3086100" cy="1039846"/>
            <a:chOff x="0" y="0"/>
            <a:chExt cx="635000" cy="213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213960"/>
            </a:xfrm>
            <a:custGeom>
              <a:avLst/>
              <a:gdLst/>
              <a:ahLst/>
              <a:cxnLst/>
              <a:rect r="r" b="b" t="t" l="l"/>
              <a:pathLst>
                <a:path h="213960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164963"/>
                  </a:lnTo>
                  <a:cubicBezTo>
                    <a:pt x="635000" y="177958"/>
                    <a:pt x="629838" y="190420"/>
                    <a:pt x="620649" y="199609"/>
                  </a:cubicBezTo>
                  <a:cubicBezTo>
                    <a:pt x="611460" y="208798"/>
                    <a:pt x="598998" y="213960"/>
                    <a:pt x="586003" y="213960"/>
                  </a:cubicBezTo>
                  <a:lnTo>
                    <a:pt x="48997" y="213960"/>
                  </a:lnTo>
                  <a:cubicBezTo>
                    <a:pt x="21937" y="213960"/>
                    <a:pt x="0" y="192023"/>
                    <a:pt x="0" y="16496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EFC3A4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5000" cy="252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00449" y="2549141"/>
            <a:ext cx="1471935" cy="1471935"/>
          </a:xfrm>
          <a:custGeom>
            <a:avLst/>
            <a:gdLst/>
            <a:ahLst/>
            <a:cxnLst/>
            <a:rect r="r" b="b" t="t" l="l"/>
            <a:pathLst>
              <a:path h="1471935" w="1471935">
                <a:moveTo>
                  <a:pt x="0" y="0"/>
                </a:moveTo>
                <a:lnTo>
                  <a:pt x="1471935" y="0"/>
                </a:lnTo>
                <a:lnTo>
                  <a:pt x="1471935" y="1471935"/>
                </a:lnTo>
                <a:lnTo>
                  <a:pt x="0" y="147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77035" y="1234830"/>
            <a:ext cx="951772" cy="951772"/>
          </a:xfrm>
          <a:custGeom>
            <a:avLst/>
            <a:gdLst/>
            <a:ahLst/>
            <a:cxnLst/>
            <a:rect r="r" b="b" t="t" l="l"/>
            <a:pathLst>
              <a:path h="951772" w="951772">
                <a:moveTo>
                  <a:pt x="0" y="0"/>
                </a:moveTo>
                <a:lnTo>
                  <a:pt x="951772" y="0"/>
                </a:lnTo>
                <a:lnTo>
                  <a:pt x="951772" y="951772"/>
                </a:lnTo>
                <a:lnTo>
                  <a:pt x="0" y="951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95990" y="4376810"/>
            <a:ext cx="9971851" cy="82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Account successfully created!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38061" y="5407571"/>
            <a:ext cx="8748284" cy="669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Please return to the Log In screen.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00449" y="7095303"/>
            <a:ext cx="1562933" cy="663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OK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0399" y="765528"/>
            <a:ext cx="15503034" cy="8195623"/>
            <a:chOff x="0" y="0"/>
            <a:chExt cx="4083104" cy="2158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83103" cy="2158518"/>
            </a:xfrm>
            <a:custGeom>
              <a:avLst/>
              <a:gdLst/>
              <a:ahLst/>
              <a:cxnLst/>
              <a:rect r="r" b="b" t="t" l="l"/>
              <a:pathLst>
                <a:path h="2158518" w="4083103">
                  <a:moveTo>
                    <a:pt x="25468" y="0"/>
                  </a:moveTo>
                  <a:lnTo>
                    <a:pt x="4057635" y="0"/>
                  </a:lnTo>
                  <a:cubicBezTo>
                    <a:pt x="4064390" y="0"/>
                    <a:pt x="4070868" y="2683"/>
                    <a:pt x="4075644" y="7460"/>
                  </a:cubicBezTo>
                  <a:cubicBezTo>
                    <a:pt x="4080420" y="12236"/>
                    <a:pt x="4083103" y="18714"/>
                    <a:pt x="4083103" y="25468"/>
                  </a:cubicBezTo>
                  <a:lnTo>
                    <a:pt x="4083103" y="2133050"/>
                  </a:lnTo>
                  <a:cubicBezTo>
                    <a:pt x="4083103" y="2139804"/>
                    <a:pt x="4080420" y="2146282"/>
                    <a:pt x="4075644" y="2151058"/>
                  </a:cubicBezTo>
                  <a:cubicBezTo>
                    <a:pt x="4070868" y="2155835"/>
                    <a:pt x="4064390" y="2158518"/>
                    <a:pt x="4057635" y="2158518"/>
                  </a:cubicBezTo>
                  <a:lnTo>
                    <a:pt x="25468" y="2158518"/>
                  </a:lnTo>
                  <a:cubicBezTo>
                    <a:pt x="18714" y="2158518"/>
                    <a:pt x="12236" y="2155835"/>
                    <a:pt x="7460" y="2151058"/>
                  </a:cubicBezTo>
                  <a:cubicBezTo>
                    <a:pt x="2683" y="2146282"/>
                    <a:pt x="0" y="2139804"/>
                    <a:pt x="0" y="2133050"/>
                  </a:cubicBezTo>
                  <a:lnTo>
                    <a:pt x="0" y="25468"/>
                  </a:lnTo>
                  <a:cubicBezTo>
                    <a:pt x="0" y="18714"/>
                    <a:pt x="2683" y="12236"/>
                    <a:pt x="7460" y="7460"/>
                  </a:cubicBezTo>
                  <a:cubicBezTo>
                    <a:pt x="12236" y="2683"/>
                    <a:pt x="18714" y="0"/>
                    <a:pt x="25468" y="0"/>
                  </a:cubicBezTo>
                  <a:close/>
                </a:path>
              </a:pathLst>
            </a:custGeom>
            <a:solidFill>
              <a:srgbClr val="A4ACF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83104" cy="2196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38866" y="6718625"/>
            <a:ext cx="3086100" cy="1039846"/>
            <a:chOff x="0" y="0"/>
            <a:chExt cx="635000" cy="213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213960"/>
            </a:xfrm>
            <a:custGeom>
              <a:avLst/>
              <a:gdLst/>
              <a:ahLst/>
              <a:cxnLst/>
              <a:rect r="r" b="b" t="t" l="l"/>
              <a:pathLst>
                <a:path h="213960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164963"/>
                  </a:lnTo>
                  <a:cubicBezTo>
                    <a:pt x="635000" y="177958"/>
                    <a:pt x="629838" y="190420"/>
                    <a:pt x="620649" y="199609"/>
                  </a:cubicBezTo>
                  <a:cubicBezTo>
                    <a:pt x="611460" y="208798"/>
                    <a:pt x="598998" y="213960"/>
                    <a:pt x="586003" y="213960"/>
                  </a:cubicBezTo>
                  <a:lnTo>
                    <a:pt x="48997" y="213960"/>
                  </a:lnTo>
                  <a:cubicBezTo>
                    <a:pt x="21937" y="213960"/>
                    <a:pt x="0" y="192023"/>
                    <a:pt x="0" y="16496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EFC3A4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5000" cy="252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477035" y="1234830"/>
            <a:ext cx="951772" cy="951772"/>
          </a:xfrm>
          <a:custGeom>
            <a:avLst/>
            <a:gdLst/>
            <a:ahLst/>
            <a:cxnLst/>
            <a:rect r="r" b="b" t="t" l="l"/>
            <a:pathLst>
              <a:path h="951772" w="951772">
                <a:moveTo>
                  <a:pt x="0" y="0"/>
                </a:moveTo>
                <a:lnTo>
                  <a:pt x="951772" y="0"/>
                </a:lnTo>
                <a:lnTo>
                  <a:pt x="951772" y="951772"/>
                </a:lnTo>
                <a:lnTo>
                  <a:pt x="0" y="951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89677" y="2186602"/>
            <a:ext cx="2045052" cy="2045052"/>
          </a:xfrm>
          <a:custGeom>
            <a:avLst/>
            <a:gdLst/>
            <a:ahLst/>
            <a:cxnLst/>
            <a:rect r="r" b="b" t="t" l="l"/>
            <a:pathLst>
              <a:path h="2045052" w="2045052">
                <a:moveTo>
                  <a:pt x="0" y="0"/>
                </a:moveTo>
                <a:lnTo>
                  <a:pt x="2045052" y="0"/>
                </a:lnTo>
                <a:lnTo>
                  <a:pt x="2045052" y="2045052"/>
                </a:lnTo>
                <a:lnTo>
                  <a:pt x="0" y="2045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44328" y="4777615"/>
            <a:ext cx="12135751" cy="820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483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ID number ‘54321’ already exists.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00449" y="6868717"/>
            <a:ext cx="1562933" cy="663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OK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0399" y="765528"/>
            <a:ext cx="15503034" cy="8195623"/>
            <a:chOff x="0" y="0"/>
            <a:chExt cx="4083104" cy="2158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83103" cy="2158518"/>
            </a:xfrm>
            <a:custGeom>
              <a:avLst/>
              <a:gdLst/>
              <a:ahLst/>
              <a:cxnLst/>
              <a:rect r="r" b="b" t="t" l="l"/>
              <a:pathLst>
                <a:path h="2158518" w="4083103">
                  <a:moveTo>
                    <a:pt x="25468" y="0"/>
                  </a:moveTo>
                  <a:lnTo>
                    <a:pt x="4057635" y="0"/>
                  </a:lnTo>
                  <a:cubicBezTo>
                    <a:pt x="4064390" y="0"/>
                    <a:pt x="4070868" y="2683"/>
                    <a:pt x="4075644" y="7460"/>
                  </a:cubicBezTo>
                  <a:cubicBezTo>
                    <a:pt x="4080420" y="12236"/>
                    <a:pt x="4083103" y="18714"/>
                    <a:pt x="4083103" y="25468"/>
                  </a:cubicBezTo>
                  <a:lnTo>
                    <a:pt x="4083103" y="2133050"/>
                  </a:lnTo>
                  <a:cubicBezTo>
                    <a:pt x="4083103" y="2139804"/>
                    <a:pt x="4080420" y="2146282"/>
                    <a:pt x="4075644" y="2151058"/>
                  </a:cubicBezTo>
                  <a:cubicBezTo>
                    <a:pt x="4070868" y="2155835"/>
                    <a:pt x="4064390" y="2158518"/>
                    <a:pt x="4057635" y="2158518"/>
                  </a:cubicBezTo>
                  <a:lnTo>
                    <a:pt x="25468" y="2158518"/>
                  </a:lnTo>
                  <a:cubicBezTo>
                    <a:pt x="18714" y="2158518"/>
                    <a:pt x="12236" y="2155835"/>
                    <a:pt x="7460" y="2151058"/>
                  </a:cubicBezTo>
                  <a:cubicBezTo>
                    <a:pt x="2683" y="2146282"/>
                    <a:pt x="0" y="2139804"/>
                    <a:pt x="0" y="2133050"/>
                  </a:cubicBezTo>
                  <a:lnTo>
                    <a:pt x="0" y="25468"/>
                  </a:lnTo>
                  <a:cubicBezTo>
                    <a:pt x="0" y="18714"/>
                    <a:pt x="2683" y="12236"/>
                    <a:pt x="7460" y="7460"/>
                  </a:cubicBezTo>
                  <a:cubicBezTo>
                    <a:pt x="12236" y="2683"/>
                    <a:pt x="18714" y="0"/>
                    <a:pt x="25468" y="0"/>
                  </a:cubicBezTo>
                  <a:close/>
                </a:path>
              </a:pathLst>
            </a:custGeom>
            <a:solidFill>
              <a:srgbClr val="A4ACF9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83104" cy="2196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38866" y="6718625"/>
            <a:ext cx="3086100" cy="1039846"/>
            <a:chOff x="0" y="0"/>
            <a:chExt cx="635000" cy="2139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213960"/>
            </a:xfrm>
            <a:custGeom>
              <a:avLst/>
              <a:gdLst/>
              <a:ahLst/>
              <a:cxnLst/>
              <a:rect r="r" b="b" t="t" l="l"/>
              <a:pathLst>
                <a:path h="213960" w="635000">
                  <a:moveTo>
                    <a:pt x="48997" y="0"/>
                  </a:moveTo>
                  <a:lnTo>
                    <a:pt x="586003" y="0"/>
                  </a:lnTo>
                  <a:cubicBezTo>
                    <a:pt x="598998" y="0"/>
                    <a:pt x="611460" y="5162"/>
                    <a:pt x="620649" y="14351"/>
                  </a:cubicBezTo>
                  <a:cubicBezTo>
                    <a:pt x="629838" y="23540"/>
                    <a:pt x="635000" y="36002"/>
                    <a:pt x="635000" y="48997"/>
                  </a:cubicBezTo>
                  <a:lnTo>
                    <a:pt x="635000" y="164963"/>
                  </a:lnTo>
                  <a:cubicBezTo>
                    <a:pt x="635000" y="177958"/>
                    <a:pt x="629838" y="190420"/>
                    <a:pt x="620649" y="199609"/>
                  </a:cubicBezTo>
                  <a:cubicBezTo>
                    <a:pt x="611460" y="208798"/>
                    <a:pt x="598998" y="213960"/>
                    <a:pt x="586003" y="213960"/>
                  </a:cubicBezTo>
                  <a:lnTo>
                    <a:pt x="48997" y="213960"/>
                  </a:lnTo>
                  <a:cubicBezTo>
                    <a:pt x="21937" y="213960"/>
                    <a:pt x="0" y="192023"/>
                    <a:pt x="0" y="164963"/>
                  </a:cubicBezTo>
                  <a:lnTo>
                    <a:pt x="0" y="48997"/>
                  </a:lnTo>
                  <a:cubicBezTo>
                    <a:pt x="0" y="36002"/>
                    <a:pt x="5162" y="23540"/>
                    <a:pt x="14351" y="14351"/>
                  </a:cubicBezTo>
                  <a:cubicBezTo>
                    <a:pt x="23540" y="5162"/>
                    <a:pt x="36002" y="0"/>
                    <a:pt x="48997" y="0"/>
                  </a:cubicBezTo>
                  <a:close/>
                </a:path>
              </a:pathLst>
            </a:custGeom>
            <a:solidFill>
              <a:srgbClr val="EFC3A4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5000" cy="252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477035" y="1234830"/>
            <a:ext cx="951772" cy="951772"/>
          </a:xfrm>
          <a:custGeom>
            <a:avLst/>
            <a:gdLst/>
            <a:ahLst/>
            <a:cxnLst/>
            <a:rect r="r" b="b" t="t" l="l"/>
            <a:pathLst>
              <a:path h="951772" w="951772">
                <a:moveTo>
                  <a:pt x="0" y="0"/>
                </a:moveTo>
                <a:lnTo>
                  <a:pt x="951772" y="0"/>
                </a:lnTo>
                <a:lnTo>
                  <a:pt x="951772" y="951772"/>
                </a:lnTo>
                <a:lnTo>
                  <a:pt x="0" y="951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18869" y="2186602"/>
            <a:ext cx="1654190" cy="1654190"/>
          </a:xfrm>
          <a:custGeom>
            <a:avLst/>
            <a:gdLst/>
            <a:ahLst/>
            <a:cxnLst/>
            <a:rect r="r" b="b" t="t" l="l"/>
            <a:pathLst>
              <a:path h="1654190" w="1654190">
                <a:moveTo>
                  <a:pt x="0" y="0"/>
                </a:moveTo>
                <a:lnTo>
                  <a:pt x="1654190" y="0"/>
                </a:lnTo>
                <a:lnTo>
                  <a:pt x="1654190" y="1654190"/>
                </a:lnTo>
                <a:lnTo>
                  <a:pt x="0" y="165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31107" y="4219447"/>
            <a:ext cx="4901618" cy="92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538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Login Failed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00449" y="6868717"/>
            <a:ext cx="1562933" cy="663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61313" y="5283909"/>
            <a:ext cx="11441205" cy="67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2"/>
              </a:lnSpc>
            </a:pPr>
            <a:r>
              <a:rPr lang="en-US" sz="4001" b="tru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Invalid ID number or Invalid Password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2311" y="1486632"/>
            <a:ext cx="18892622" cy="7313736"/>
          </a:xfrm>
          <a:custGeom>
            <a:avLst/>
            <a:gdLst/>
            <a:ahLst/>
            <a:cxnLst/>
            <a:rect r="r" b="b" t="t" l="l"/>
            <a:pathLst>
              <a:path h="7313736" w="18892622">
                <a:moveTo>
                  <a:pt x="0" y="0"/>
                </a:moveTo>
                <a:lnTo>
                  <a:pt x="18892622" y="0"/>
                </a:lnTo>
                <a:lnTo>
                  <a:pt x="18892622" y="7313736"/>
                </a:lnTo>
                <a:lnTo>
                  <a:pt x="0" y="7313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0" t="0" r="-303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1793457"/>
            <a:ext cx="10287000" cy="13873914"/>
          </a:xfrm>
          <a:custGeom>
            <a:avLst/>
            <a:gdLst/>
            <a:ahLst/>
            <a:cxnLst/>
            <a:rect r="r" b="b" t="t" l="l"/>
            <a:pathLst>
              <a:path h="13873914" w="10287000">
                <a:moveTo>
                  <a:pt x="0" y="0"/>
                </a:moveTo>
                <a:lnTo>
                  <a:pt x="10287000" y="0"/>
                </a:lnTo>
                <a:lnTo>
                  <a:pt x="10287000" y="13873914"/>
                </a:lnTo>
                <a:lnTo>
                  <a:pt x="0" y="13873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97" t="-5126" r="-284367" b="-7565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39927" y="-377441"/>
            <a:ext cx="9235029" cy="11041882"/>
          </a:xfrm>
          <a:custGeom>
            <a:avLst/>
            <a:gdLst/>
            <a:ahLst/>
            <a:cxnLst/>
            <a:rect r="r" b="b" t="t" l="l"/>
            <a:pathLst>
              <a:path h="11041882" w="9235029">
                <a:moveTo>
                  <a:pt x="0" y="0"/>
                </a:moveTo>
                <a:lnTo>
                  <a:pt x="9235029" y="0"/>
                </a:lnTo>
                <a:lnTo>
                  <a:pt x="9235029" y="11041882"/>
                </a:lnTo>
                <a:lnTo>
                  <a:pt x="0" y="11041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9435" y="3726637"/>
            <a:ext cx="13369131" cy="2547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6"/>
              </a:lnSpc>
            </a:pPr>
            <a:r>
              <a:rPr lang="en-US" sz="14932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Excess Designs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38183"/>
            <a:ext cx="17937660" cy="11838856"/>
            <a:chOff x="0" y="0"/>
            <a:chExt cx="635000" cy="41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3719" y="0"/>
                  </a:moveTo>
                  <a:lnTo>
                    <a:pt x="601281" y="0"/>
                  </a:lnTo>
                  <a:cubicBezTo>
                    <a:pt x="610224" y="0"/>
                    <a:pt x="618800" y="3553"/>
                    <a:pt x="625124" y="9876"/>
                  </a:cubicBezTo>
                  <a:cubicBezTo>
                    <a:pt x="631448" y="16200"/>
                    <a:pt x="635000" y="24776"/>
                    <a:pt x="635000" y="33719"/>
                  </a:cubicBezTo>
                  <a:lnTo>
                    <a:pt x="635000" y="385381"/>
                  </a:lnTo>
                  <a:cubicBezTo>
                    <a:pt x="635000" y="394324"/>
                    <a:pt x="631448" y="402900"/>
                    <a:pt x="625124" y="409224"/>
                  </a:cubicBezTo>
                  <a:cubicBezTo>
                    <a:pt x="618800" y="415548"/>
                    <a:pt x="610224" y="419100"/>
                    <a:pt x="601281" y="419100"/>
                  </a:cubicBezTo>
                  <a:lnTo>
                    <a:pt x="33719" y="419100"/>
                  </a:lnTo>
                  <a:cubicBezTo>
                    <a:pt x="24776" y="419100"/>
                    <a:pt x="16200" y="415548"/>
                    <a:pt x="9876" y="409224"/>
                  </a:cubicBezTo>
                  <a:cubicBezTo>
                    <a:pt x="3553" y="402900"/>
                    <a:pt x="0" y="394324"/>
                    <a:pt x="0" y="385381"/>
                  </a:cubicBezTo>
                  <a:lnTo>
                    <a:pt x="0" y="33719"/>
                  </a:lnTo>
                  <a:cubicBezTo>
                    <a:pt x="0" y="24776"/>
                    <a:pt x="3553" y="16200"/>
                    <a:pt x="9876" y="9876"/>
                  </a:cubicBezTo>
                  <a:cubicBezTo>
                    <a:pt x="16200" y="3553"/>
                    <a:pt x="24776" y="0"/>
                    <a:pt x="33719" y="0"/>
                  </a:cubicBezTo>
                  <a:close/>
                </a:path>
              </a:pathLst>
            </a:custGeom>
            <a:solidFill>
              <a:srgbClr val="C8ABED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18953" y="1028700"/>
            <a:ext cx="6609696" cy="2910692"/>
          </a:xfrm>
          <a:custGeom>
            <a:avLst/>
            <a:gdLst/>
            <a:ahLst/>
            <a:cxnLst/>
            <a:rect r="r" b="b" t="t" l="l"/>
            <a:pathLst>
              <a:path h="2910692" w="6609696">
                <a:moveTo>
                  <a:pt x="0" y="0"/>
                </a:moveTo>
                <a:lnTo>
                  <a:pt x="6609696" y="0"/>
                </a:lnTo>
                <a:lnTo>
                  <a:pt x="6609696" y="2910692"/>
                </a:lnTo>
                <a:lnTo>
                  <a:pt x="0" y="2910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16789" y="5158120"/>
            <a:ext cx="8414024" cy="929014"/>
            <a:chOff x="0" y="0"/>
            <a:chExt cx="2293504" cy="2532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3504" cy="253232"/>
            </a:xfrm>
            <a:custGeom>
              <a:avLst/>
              <a:gdLst/>
              <a:ahLst/>
              <a:cxnLst/>
              <a:rect r="r" b="b" t="t" l="l"/>
              <a:pathLst>
                <a:path h="253232" w="2293504">
                  <a:moveTo>
                    <a:pt x="0" y="0"/>
                  </a:moveTo>
                  <a:lnTo>
                    <a:pt x="2293504" y="0"/>
                  </a:lnTo>
                  <a:lnTo>
                    <a:pt x="2293504" y="253232"/>
                  </a:lnTo>
                  <a:lnTo>
                    <a:pt x="0" y="253232"/>
                  </a:ln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93504" cy="291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16789" y="7001796"/>
            <a:ext cx="8414024" cy="929014"/>
            <a:chOff x="0" y="0"/>
            <a:chExt cx="2293504" cy="2532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93504" cy="253232"/>
            </a:xfrm>
            <a:custGeom>
              <a:avLst/>
              <a:gdLst/>
              <a:ahLst/>
              <a:cxnLst/>
              <a:rect r="r" b="b" t="t" l="l"/>
              <a:pathLst>
                <a:path h="253232" w="2293504">
                  <a:moveTo>
                    <a:pt x="0" y="0"/>
                  </a:moveTo>
                  <a:lnTo>
                    <a:pt x="2293504" y="0"/>
                  </a:lnTo>
                  <a:lnTo>
                    <a:pt x="2293504" y="253232"/>
                  </a:lnTo>
                  <a:lnTo>
                    <a:pt x="0" y="253232"/>
                  </a:ln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93504" cy="291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34614" y="8388418"/>
            <a:ext cx="3337683" cy="925491"/>
            <a:chOff x="0" y="0"/>
            <a:chExt cx="686766" cy="1904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5304" y="0"/>
                  </a:moveTo>
                  <a:lnTo>
                    <a:pt x="641462" y="0"/>
                  </a:lnTo>
                  <a:cubicBezTo>
                    <a:pt x="653478" y="0"/>
                    <a:pt x="665001" y="4773"/>
                    <a:pt x="673497" y="13269"/>
                  </a:cubicBezTo>
                  <a:cubicBezTo>
                    <a:pt x="681993" y="21765"/>
                    <a:pt x="686766" y="33288"/>
                    <a:pt x="686766" y="45304"/>
                  </a:cubicBezTo>
                  <a:lnTo>
                    <a:pt x="686766" y="145127"/>
                  </a:lnTo>
                  <a:cubicBezTo>
                    <a:pt x="686766" y="157142"/>
                    <a:pt x="681993" y="168665"/>
                    <a:pt x="673497" y="177161"/>
                  </a:cubicBezTo>
                  <a:cubicBezTo>
                    <a:pt x="665001" y="185657"/>
                    <a:pt x="653478" y="190430"/>
                    <a:pt x="641462" y="190430"/>
                  </a:cubicBezTo>
                  <a:lnTo>
                    <a:pt x="45304" y="190430"/>
                  </a:lnTo>
                  <a:cubicBezTo>
                    <a:pt x="33288" y="190430"/>
                    <a:pt x="21765" y="185657"/>
                    <a:pt x="13269" y="177161"/>
                  </a:cubicBezTo>
                  <a:cubicBezTo>
                    <a:pt x="4773" y="168665"/>
                    <a:pt x="0" y="157142"/>
                    <a:pt x="0" y="145127"/>
                  </a:cubicBezTo>
                  <a:lnTo>
                    <a:pt x="0" y="45304"/>
                  </a:lnTo>
                  <a:cubicBezTo>
                    <a:pt x="0" y="33288"/>
                    <a:pt x="4773" y="21765"/>
                    <a:pt x="13269" y="13269"/>
                  </a:cubicBezTo>
                  <a:cubicBezTo>
                    <a:pt x="21765" y="4773"/>
                    <a:pt x="33288" y="0"/>
                    <a:pt x="45304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116789" y="4527682"/>
            <a:ext cx="2333997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 Number: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67825" y="6284432"/>
            <a:ext cx="201230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Password: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76331" y="8548269"/>
            <a:ext cx="1254249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 In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238" y="1697746"/>
            <a:ext cx="17379524" cy="8025126"/>
            <a:chOff x="0" y="0"/>
            <a:chExt cx="2720315" cy="1256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315" cy="1256126"/>
            </a:xfrm>
            <a:custGeom>
              <a:avLst/>
              <a:gdLst/>
              <a:ahLst/>
              <a:cxnLst/>
              <a:rect r="r" b="b" t="t" l="l"/>
              <a:pathLst>
                <a:path h="1256126" w="2720315">
                  <a:moveTo>
                    <a:pt x="8700" y="0"/>
                  </a:moveTo>
                  <a:lnTo>
                    <a:pt x="2711614" y="0"/>
                  </a:lnTo>
                  <a:cubicBezTo>
                    <a:pt x="2713922" y="0"/>
                    <a:pt x="2716135" y="917"/>
                    <a:pt x="2717766" y="2548"/>
                  </a:cubicBezTo>
                  <a:cubicBezTo>
                    <a:pt x="2719398" y="4180"/>
                    <a:pt x="2720315" y="6393"/>
                    <a:pt x="2720315" y="8700"/>
                  </a:cubicBezTo>
                  <a:lnTo>
                    <a:pt x="2720315" y="1247425"/>
                  </a:lnTo>
                  <a:cubicBezTo>
                    <a:pt x="2720315" y="1249733"/>
                    <a:pt x="2719398" y="1251946"/>
                    <a:pt x="2717766" y="1253577"/>
                  </a:cubicBezTo>
                  <a:cubicBezTo>
                    <a:pt x="2716135" y="1255209"/>
                    <a:pt x="2713922" y="1256126"/>
                    <a:pt x="2711614" y="1256126"/>
                  </a:cubicBezTo>
                  <a:lnTo>
                    <a:pt x="8700" y="1256126"/>
                  </a:lnTo>
                  <a:cubicBezTo>
                    <a:pt x="6393" y="1256126"/>
                    <a:pt x="4180" y="1255209"/>
                    <a:pt x="2548" y="1253577"/>
                  </a:cubicBezTo>
                  <a:cubicBezTo>
                    <a:pt x="917" y="1251946"/>
                    <a:pt x="0" y="1249733"/>
                    <a:pt x="0" y="1247425"/>
                  </a:cubicBezTo>
                  <a:lnTo>
                    <a:pt x="0" y="8700"/>
                  </a:lnTo>
                  <a:cubicBezTo>
                    <a:pt x="0" y="6393"/>
                    <a:pt x="917" y="4180"/>
                    <a:pt x="2548" y="2548"/>
                  </a:cubicBezTo>
                  <a:cubicBezTo>
                    <a:pt x="4180" y="917"/>
                    <a:pt x="6393" y="0"/>
                    <a:pt x="8700" y="0"/>
                  </a:cubicBezTo>
                  <a:close/>
                </a:path>
              </a:pathLst>
            </a:custGeom>
            <a:solidFill>
              <a:srgbClr val="17141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0315" cy="129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150" y="5154325"/>
            <a:ext cx="4056883" cy="2677543"/>
            <a:chOff x="0" y="0"/>
            <a:chExt cx="635000" cy="41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EDA35A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72756" y="5154325"/>
            <a:ext cx="4056883" cy="2677543"/>
            <a:chOff x="0" y="0"/>
            <a:chExt cx="635000" cy="419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E9E5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58361" y="5154325"/>
            <a:ext cx="4056883" cy="2677543"/>
            <a:chOff x="0" y="0"/>
            <a:chExt cx="635000" cy="41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E9E5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43967" y="5154325"/>
            <a:ext cx="4056883" cy="2677543"/>
            <a:chOff x="0" y="0"/>
            <a:chExt cx="635000" cy="41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E9E5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3061" y="2956490"/>
            <a:ext cx="16230600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powerhouse of the cell?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2030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Cytoplasm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7636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Nucleus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0399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Mitochondria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7744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Ribosomes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210714" y="8646289"/>
            <a:ext cx="4307162" cy="775461"/>
            <a:chOff x="0" y="0"/>
            <a:chExt cx="635000" cy="1143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70124" y="8646289"/>
            <a:ext cx="4307162" cy="775461"/>
            <a:chOff x="0" y="0"/>
            <a:chExt cx="635000" cy="1143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267744" y="574659"/>
            <a:ext cx="3566018" cy="730400"/>
            <a:chOff x="0" y="0"/>
            <a:chExt cx="558168" cy="1143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58168" cy="114325"/>
            </a:xfrm>
            <a:custGeom>
              <a:avLst/>
              <a:gdLst/>
              <a:ahLst/>
              <a:cxnLst/>
              <a:rect r="r" b="b" t="t" l="l"/>
              <a:pathLst>
                <a:path h="114325" w="558168">
                  <a:moveTo>
                    <a:pt x="50883" y="0"/>
                  </a:moveTo>
                  <a:lnTo>
                    <a:pt x="507284" y="0"/>
                  </a:lnTo>
                  <a:cubicBezTo>
                    <a:pt x="520780" y="0"/>
                    <a:pt x="533722" y="5361"/>
                    <a:pt x="543264" y="14903"/>
                  </a:cubicBezTo>
                  <a:cubicBezTo>
                    <a:pt x="552807" y="24446"/>
                    <a:pt x="558168" y="37388"/>
                    <a:pt x="558168" y="50883"/>
                  </a:cubicBezTo>
                  <a:lnTo>
                    <a:pt x="558168" y="63442"/>
                  </a:lnTo>
                  <a:cubicBezTo>
                    <a:pt x="558168" y="76937"/>
                    <a:pt x="552807" y="89879"/>
                    <a:pt x="543264" y="99422"/>
                  </a:cubicBezTo>
                  <a:cubicBezTo>
                    <a:pt x="533722" y="108964"/>
                    <a:pt x="520780" y="114325"/>
                    <a:pt x="507284" y="114325"/>
                  </a:cubicBezTo>
                  <a:lnTo>
                    <a:pt x="50883" y="114325"/>
                  </a:lnTo>
                  <a:cubicBezTo>
                    <a:pt x="37388" y="114325"/>
                    <a:pt x="24446" y="108964"/>
                    <a:pt x="14903" y="99422"/>
                  </a:cubicBezTo>
                  <a:cubicBezTo>
                    <a:pt x="5361" y="89879"/>
                    <a:pt x="0" y="76937"/>
                    <a:pt x="0" y="63442"/>
                  </a:cubicBezTo>
                  <a:lnTo>
                    <a:pt x="0" y="50883"/>
                  </a:lnTo>
                  <a:cubicBezTo>
                    <a:pt x="0" y="37388"/>
                    <a:pt x="5361" y="24446"/>
                    <a:pt x="14903" y="14903"/>
                  </a:cubicBezTo>
                  <a:cubicBezTo>
                    <a:pt x="24446" y="5361"/>
                    <a:pt x="37388" y="0"/>
                    <a:pt x="50883" y="0"/>
                  </a:cubicBezTo>
                  <a:close/>
                </a:path>
              </a:pathLst>
            </a:custGeom>
            <a:solidFill>
              <a:srgbClr val="311F5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58168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Finish Attempt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87150" y="574659"/>
            <a:ext cx="468403" cy="560252"/>
            <a:chOff x="0" y="0"/>
            <a:chExt cx="123365" cy="1475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76583" y="574659"/>
            <a:ext cx="468403" cy="560252"/>
            <a:chOff x="0" y="0"/>
            <a:chExt cx="123365" cy="1475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064061" y="574659"/>
            <a:ext cx="468403" cy="560252"/>
            <a:chOff x="0" y="0"/>
            <a:chExt cx="123365" cy="14755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770589" y="574659"/>
            <a:ext cx="468403" cy="560252"/>
            <a:chOff x="0" y="0"/>
            <a:chExt cx="123365" cy="14755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439018" y="574659"/>
            <a:ext cx="468403" cy="560252"/>
            <a:chOff x="0" y="0"/>
            <a:chExt cx="123365" cy="14755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4164596" y="574659"/>
            <a:ext cx="468403" cy="560252"/>
            <a:chOff x="0" y="0"/>
            <a:chExt cx="123365" cy="14755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4854029" y="574659"/>
            <a:ext cx="468403" cy="560252"/>
            <a:chOff x="0" y="0"/>
            <a:chExt cx="123365" cy="14755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5541507" y="574659"/>
            <a:ext cx="468403" cy="560252"/>
            <a:chOff x="0" y="0"/>
            <a:chExt cx="123365" cy="14755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6228985" y="574659"/>
            <a:ext cx="468403" cy="560252"/>
            <a:chOff x="0" y="0"/>
            <a:chExt cx="123365" cy="14755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6916463" y="574659"/>
            <a:ext cx="468403" cy="560252"/>
            <a:chOff x="0" y="0"/>
            <a:chExt cx="123365" cy="14755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238" y="1697746"/>
            <a:ext cx="17379524" cy="8025126"/>
            <a:chOff x="0" y="0"/>
            <a:chExt cx="2720315" cy="1256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315" cy="1256126"/>
            </a:xfrm>
            <a:custGeom>
              <a:avLst/>
              <a:gdLst/>
              <a:ahLst/>
              <a:cxnLst/>
              <a:rect r="r" b="b" t="t" l="l"/>
              <a:pathLst>
                <a:path h="1256126" w="2720315">
                  <a:moveTo>
                    <a:pt x="8700" y="0"/>
                  </a:moveTo>
                  <a:lnTo>
                    <a:pt x="2711614" y="0"/>
                  </a:lnTo>
                  <a:cubicBezTo>
                    <a:pt x="2713922" y="0"/>
                    <a:pt x="2716135" y="917"/>
                    <a:pt x="2717766" y="2548"/>
                  </a:cubicBezTo>
                  <a:cubicBezTo>
                    <a:pt x="2719398" y="4180"/>
                    <a:pt x="2720315" y="6393"/>
                    <a:pt x="2720315" y="8700"/>
                  </a:cubicBezTo>
                  <a:lnTo>
                    <a:pt x="2720315" y="1247425"/>
                  </a:lnTo>
                  <a:cubicBezTo>
                    <a:pt x="2720315" y="1249733"/>
                    <a:pt x="2719398" y="1251946"/>
                    <a:pt x="2717766" y="1253577"/>
                  </a:cubicBezTo>
                  <a:cubicBezTo>
                    <a:pt x="2716135" y="1255209"/>
                    <a:pt x="2713922" y="1256126"/>
                    <a:pt x="2711614" y="1256126"/>
                  </a:cubicBezTo>
                  <a:lnTo>
                    <a:pt x="8700" y="1256126"/>
                  </a:lnTo>
                  <a:cubicBezTo>
                    <a:pt x="6393" y="1256126"/>
                    <a:pt x="4180" y="1255209"/>
                    <a:pt x="2548" y="1253577"/>
                  </a:cubicBezTo>
                  <a:cubicBezTo>
                    <a:pt x="917" y="1251946"/>
                    <a:pt x="0" y="1249733"/>
                    <a:pt x="0" y="1247425"/>
                  </a:cubicBezTo>
                  <a:lnTo>
                    <a:pt x="0" y="8700"/>
                  </a:lnTo>
                  <a:cubicBezTo>
                    <a:pt x="0" y="6393"/>
                    <a:pt x="917" y="4180"/>
                    <a:pt x="2548" y="2548"/>
                  </a:cubicBezTo>
                  <a:cubicBezTo>
                    <a:pt x="4180" y="917"/>
                    <a:pt x="6393" y="0"/>
                    <a:pt x="8700" y="0"/>
                  </a:cubicBezTo>
                  <a:close/>
                </a:path>
              </a:pathLst>
            </a:custGeom>
            <a:solidFill>
              <a:srgbClr val="17141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0315" cy="129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150" y="5154325"/>
            <a:ext cx="4056883" cy="2677543"/>
            <a:chOff x="0" y="0"/>
            <a:chExt cx="635000" cy="41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41335C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72756" y="5154325"/>
            <a:ext cx="4056883" cy="2677543"/>
            <a:chOff x="0" y="0"/>
            <a:chExt cx="635000" cy="419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58361" y="5154325"/>
            <a:ext cx="4056883" cy="2677543"/>
            <a:chOff x="0" y="0"/>
            <a:chExt cx="635000" cy="41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19345" y="5143500"/>
            <a:ext cx="4056883" cy="2677543"/>
            <a:chOff x="0" y="0"/>
            <a:chExt cx="635000" cy="41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3061" y="2956490"/>
            <a:ext cx="16230600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powerhouse of the cell?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2030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Cytoplasm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7636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Nucleus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0399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Mitochondria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7744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Ribosomes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210714" y="8646289"/>
            <a:ext cx="4307162" cy="775461"/>
            <a:chOff x="0" y="0"/>
            <a:chExt cx="635000" cy="1143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70124" y="8646289"/>
            <a:ext cx="4307162" cy="775461"/>
            <a:chOff x="0" y="0"/>
            <a:chExt cx="635000" cy="1143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267744" y="574659"/>
            <a:ext cx="3566018" cy="730400"/>
            <a:chOff x="0" y="0"/>
            <a:chExt cx="558168" cy="1143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58168" cy="114325"/>
            </a:xfrm>
            <a:custGeom>
              <a:avLst/>
              <a:gdLst/>
              <a:ahLst/>
              <a:cxnLst/>
              <a:rect r="r" b="b" t="t" l="l"/>
              <a:pathLst>
                <a:path h="114325" w="558168">
                  <a:moveTo>
                    <a:pt x="50883" y="0"/>
                  </a:moveTo>
                  <a:lnTo>
                    <a:pt x="507284" y="0"/>
                  </a:lnTo>
                  <a:cubicBezTo>
                    <a:pt x="520780" y="0"/>
                    <a:pt x="533722" y="5361"/>
                    <a:pt x="543264" y="14903"/>
                  </a:cubicBezTo>
                  <a:cubicBezTo>
                    <a:pt x="552807" y="24446"/>
                    <a:pt x="558168" y="37388"/>
                    <a:pt x="558168" y="50883"/>
                  </a:cubicBezTo>
                  <a:lnTo>
                    <a:pt x="558168" y="63442"/>
                  </a:lnTo>
                  <a:cubicBezTo>
                    <a:pt x="558168" y="76937"/>
                    <a:pt x="552807" y="89879"/>
                    <a:pt x="543264" y="99422"/>
                  </a:cubicBezTo>
                  <a:cubicBezTo>
                    <a:pt x="533722" y="108964"/>
                    <a:pt x="520780" y="114325"/>
                    <a:pt x="507284" y="114325"/>
                  </a:cubicBezTo>
                  <a:lnTo>
                    <a:pt x="50883" y="114325"/>
                  </a:lnTo>
                  <a:cubicBezTo>
                    <a:pt x="37388" y="114325"/>
                    <a:pt x="24446" y="108964"/>
                    <a:pt x="14903" y="99422"/>
                  </a:cubicBezTo>
                  <a:cubicBezTo>
                    <a:pt x="5361" y="89879"/>
                    <a:pt x="0" y="76937"/>
                    <a:pt x="0" y="63442"/>
                  </a:cubicBezTo>
                  <a:lnTo>
                    <a:pt x="0" y="50883"/>
                  </a:lnTo>
                  <a:cubicBezTo>
                    <a:pt x="0" y="37388"/>
                    <a:pt x="5361" y="24446"/>
                    <a:pt x="14903" y="14903"/>
                  </a:cubicBezTo>
                  <a:cubicBezTo>
                    <a:pt x="24446" y="5361"/>
                    <a:pt x="37388" y="0"/>
                    <a:pt x="50883" y="0"/>
                  </a:cubicBezTo>
                  <a:close/>
                </a:path>
              </a:pathLst>
            </a:custGeom>
            <a:solidFill>
              <a:srgbClr val="311F5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58168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Finish Attempt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87150" y="574659"/>
            <a:ext cx="468403" cy="560252"/>
            <a:chOff x="0" y="0"/>
            <a:chExt cx="123365" cy="1475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76583" y="574659"/>
            <a:ext cx="468403" cy="560252"/>
            <a:chOff x="0" y="0"/>
            <a:chExt cx="123365" cy="1475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064061" y="574659"/>
            <a:ext cx="468403" cy="560252"/>
            <a:chOff x="0" y="0"/>
            <a:chExt cx="123365" cy="14755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770589" y="574659"/>
            <a:ext cx="468403" cy="560252"/>
            <a:chOff x="0" y="0"/>
            <a:chExt cx="123365" cy="14755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439018" y="574659"/>
            <a:ext cx="468403" cy="560252"/>
            <a:chOff x="0" y="0"/>
            <a:chExt cx="123365" cy="14755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4164596" y="574659"/>
            <a:ext cx="468403" cy="560252"/>
            <a:chOff x="0" y="0"/>
            <a:chExt cx="123365" cy="14755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4854029" y="574659"/>
            <a:ext cx="468403" cy="560252"/>
            <a:chOff x="0" y="0"/>
            <a:chExt cx="123365" cy="14755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5541507" y="574659"/>
            <a:ext cx="468403" cy="560252"/>
            <a:chOff x="0" y="0"/>
            <a:chExt cx="123365" cy="14755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6228985" y="574659"/>
            <a:ext cx="468403" cy="560252"/>
            <a:chOff x="0" y="0"/>
            <a:chExt cx="123365" cy="14755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6916463" y="574659"/>
            <a:ext cx="468403" cy="560252"/>
            <a:chOff x="0" y="0"/>
            <a:chExt cx="123365" cy="14755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238" y="1697746"/>
            <a:ext cx="17379524" cy="8025126"/>
            <a:chOff x="0" y="0"/>
            <a:chExt cx="2720315" cy="1256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315" cy="1256126"/>
            </a:xfrm>
            <a:custGeom>
              <a:avLst/>
              <a:gdLst/>
              <a:ahLst/>
              <a:cxnLst/>
              <a:rect r="r" b="b" t="t" l="l"/>
              <a:pathLst>
                <a:path h="1256126" w="2720315">
                  <a:moveTo>
                    <a:pt x="8700" y="0"/>
                  </a:moveTo>
                  <a:lnTo>
                    <a:pt x="2711614" y="0"/>
                  </a:lnTo>
                  <a:cubicBezTo>
                    <a:pt x="2713922" y="0"/>
                    <a:pt x="2716135" y="917"/>
                    <a:pt x="2717766" y="2548"/>
                  </a:cubicBezTo>
                  <a:cubicBezTo>
                    <a:pt x="2719398" y="4180"/>
                    <a:pt x="2720315" y="6393"/>
                    <a:pt x="2720315" y="8700"/>
                  </a:cubicBezTo>
                  <a:lnTo>
                    <a:pt x="2720315" y="1247425"/>
                  </a:lnTo>
                  <a:cubicBezTo>
                    <a:pt x="2720315" y="1249733"/>
                    <a:pt x="2719398" y="1251946"/>
                    <a:pt x="2717766" y="1253577"/>
                  </a:cubicBezTo>
                  <a:cubicBezTo>
                    <a:pt x="2716135" y="1255209"/>
                    <a:pt x="2713922" y="1256126"/>
                    <a:pt x="2711614" y="1256126"/>
                  </a:cubicBezTo>
                  <a:lnTo>
                    <a:pt x="8700" y="1256126"/>
                  </a:lnTo>
                  <a:cubicBezTo>
                    <a:pt x="6393" y="1256126"/>
                    <a:pt x="4180" y="1255209"/>
                    <a:pt x="2548" y="1253577"/>
                  </a:cubicBezTo>
                  <a:cubicBezTo>
                    <a:pt x="917" y="1251946"/>
                    <a:pt x="0" y="1249733"/>
                    <a:pt x="0" y="1247425"/>
                  </a:cubicBezTo>
                  <a:lnTo>
                    <a:pt x="0" y="8700"/>
                  </a:lnTo>
                  <a:cubicBezTo>
                    <a:pt x="0" y="6393"/>
                    <a:pt x="917" y="4180"/>
                    <a:pt x="2548" y="2548"/>
                  </a:cubicBezTo>
                  <a:cubicBezTo>
                    <a:pt x="4180" y="917"/>
                    <a:pt x="6393" y="0"/>
                    <a:pt x="8700" y="0"/>
                  </a:cubicBezTo>
                  <a:close/>
                </a:path>
              </a:pathLst>
            </a:custGeom>
            <a:solidFill>
              <a:srgbClr val="17141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0315" cy="129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150" y="5154325"/>
            <a:ext cx="4056883" cy="2677543"/>
            <a:chOff x="0" y="0"/>
            <a:chExt cx="635000" cy="41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EFC3A4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72756" y="5154325"/>
            <a:ext cx="4056883" cy="2677543"/>
            <a:chOff x="0" y="0"/>
            <a:chExt cx="635000" cy="419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58361" y="5154325"/>
            <a:ext cx="4056883" cy="2677543"/>
            <a:chOff x="0" y="0"/>
            <a:chExt cx="635000" cy="41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19345" y="5143500"/>
            <a:ext cx="4056883" cy="2677543"/>
            <a:chOff x="0" y="0"/>
            <a:chExt cx="635000" cy="41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3061" y="2956490"/>
            <a:ext cx="16230600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powerhouse of the cell?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2030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Cytoplasm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7636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Nucleus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0399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Mitochondria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7744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Ribosomes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210714" y="8646289"/>
            <a:ext cx="4307162" cy="775461"/>
            <a:chOff x="0" y="0"/>
            <a:chExt cx="635000" cy="1143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70124" y="8646289"/>
            <a:ext cx="4307162" cy="775461"/>
            <a:chOff x="0" y="0"/>
            <a:chExt cx="635000" cy="1143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267744" y="574659"/>
            <a:ext cx="3566018" cy="730400"/>
            <a:chOff x="0" y="0"/>
            <a:chExt cx="558168" cy="1143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58168" cy="114325"/>
            </a:xfrm>
            <a:custGeom>
              <a:avLst/>
              <a:gdLst/>
              <a:ahLst/>
              <a:cxnLst/>
              <a:rect r="r" b="b" t="t" l="l"/>
              <a:pathLst>
                <a:path h="114325" w="558168">
                  <a:moveTo>
                    <a:pt x="50883" y="0"/>
                  </a:moveTo>
                  <a:lnTo>
                    <a:pt x="507284" y="0"/>
                  </a:lnTo>
                  <a:cubicBezTo>
                    <a:pt x="520780" y="0"/>
                    <a:pt x="533722" y="5361"/>
                    <a:pt x="543264" y="14903"/>
                  </a:cubicBezTo>
                  <a:cubicBezTo>
                    <a:pt x="552807" y="24446"/>
                    <a:pt x="558168" y="37388"/>
                    <a:pt x="558168" y="50883"/>
                  </a:cubicBezTo>
                  <a:lnTo>
                    <a:pt x="558168" y="63442"/>
                  </a:lnTo>
                  <a:cubicBezTo>
                    <a:pt x="558168" y="76937"/>
                    <a:pt x="552807" y="89879"/>
                    <a:pt x="543264" y="99422"/>
                  </a:cubicBezTo>
                  <a:cubicBezTo>
                    <a:pt x="533722" y="108964"/>
                    <a:pt x="520780" y="114325"/>
                    <a:pt x="507284" y="114325"/>
                  </a:cubicBezTo>
                  <a:lnTo>
                    <a:pt x="50883" y="114325"/>
                  </a:lnTo>
                  <a:cubicBezTo>
                    <a:pt x="37388" y="114325"/>
                    <a:pt x="24446" y="108964"/>
                    <a:pt x="14903" y="99422"/>
                  </a:cubicBezTo>
                  <a:cubicBezTo>
                    <a:pt x="5361" y="89879"/>
                    <a:pt x="0" y="76937"/>
                    <a:pt x="0" y="63442"/>
                  </a:cubicBezTo>
                  <a:lnTo>
                    <a:pt x="0" y="50883"/>
                  </a:lnTo>
                  <a:cubicBezTo>
                    <a:pt x="0" y="37388"/>
                    <a:pt x="5361" y="24446"/>
                    <a:pt x="14903" y="14903"/>
                  </a:cubicBezTo>
                  <a:cubicBezTo>
                    <a:pt x="24446" y="5361"/>
                    <a:pt x="37388" y="0"/>
                    <a:pt x="50883" y="0"/>
                  </a:cubicBezTo>
                  <a:close/>
                </a:path>
              </a:pathLst>
            </a:custGeom>
            <a:solidFill>
              <a:srgbClr val="311F5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58168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Finish Attempt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87150" y="574659"/>
            <a:ext cx="468403" cy="560252"/>
            <a:chOff x="0" y="0"/>
            <a:chExt cx="123365" cy="1475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76583" y="574659"/>
            <a:ext cx="468403" cy="560252"/>
            <a:chOff x="0" y="0"/>
            <a:chExt cx="123365" cy="1475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064061" y="574659"/>
            <a:ext cx="468403" cy="560252"/>
            <a:chOff x="0" y="0"/>
            <a:chExt cx="123365" cy="14755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770589" y="574659"/>
            <a:ext cx="468403" cy="560252"/>
            <a:chOff x="0" y="0"/>
            <a:chExt cx="123365" cy="14755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439018" y="574659"/>
            <a:ext cx="468403" cy="560252"/>
            <a:chOff x="0" y="0"/>
            <a:chExt cx="123365" cy="14755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4164596" y="574659"/>
            <a:ext cx="468403" cy="560252"/>
            <a:chOff x="0" y="0"/>
            <a:chExt cx="123365" cy="14755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4854029" y="574659"/>
            <a:ext cx="468403" cy="560252"/>
            <a:chOff x="0" y="0"/>
            <a:chExt cx="123365" cy="14755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5541507" y="574659"/>
            <a:ext cx="468403" cy="560252"/>
            <a:chOff x="0" y="0"/>
            <a:chExt cx="123365" cy="14755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6228985" y="574659"/>
            <a:ext cx="468403" cy="560252"/>
            <a:chOff x="0" y="0"/>
            <a:chExt cx="123365" cy="14755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6916463" y="574659"/>
            <a:ext cx="468403" cy="560252"/>
            <a:chOff x="0" y="0"/>
            <a:chExt cx="123365" cy="14755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238" y="1697746"/>
            <a:ext cx="17379524" cy="8025126"/>
            <a:chOff x="0" y="0"/>
            <a:chExt cx="2720315" cy="1256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315" cy="1256126"/>
            </a:xfrm>
            <a:custGeom>
              <a:avLst/>
              <a:gdLst/>
              <a:ahLst/>
              <a:cxnLst/>
              <a:rect r="r" b="b" t="t" l="l"/>
              <a:pathLst>
                <a:path h="1256126" w="2720315">
                  <a:moveTo>
                    <a:pt x="8700" y="0"/>
                  </a:moveTo>
                  <a:lnTo>
                    <a:pt x="2711614" y="0"/>
                  </a:lnTo>
                  <a:cubicBezTo>
                    <a:pt x="2713922" y="0"/>
                    <a:pt x="2716135" y="917"/>
                    <a:pt x="2717766" y="2548"/>
                  </a:cubicBezTo>
                  <a:cubicBezTo>
                    <a:pt x="2719398" y="4180"/>
                    <a:pt x="2720315" y="6393"/>
                    <a:pt x="2720315" y="8700"/>
                  </a:cubicBezTo>
                  <a:lnTo>
                    <a:pt x="2720315" y="1247425"/>
                  </a:lnTo>
                  <a:cubicBezTo>
                    <a:pt x="2720315" y="1249733"/>
                    <a:pt x="2719398" y="1251946"/>
                    <a:pt x="2717766" y="1253577"/>
                  </a:cubicBezTo>
                  <a:cubicBezTo>
                    <a:pt x="2716135" y="1255209"/>
                    <a:pt x="2713922" y="1256126"/>
                    <a:pt x="2711614" y="1256126"/>
                  </a:cubicBezTo>
                  <a:lnTo>
                    <a:pt x="8700" y="1256126"/>
                  </a:lnTo>
                  <a:cubicBezTo>
                    <a:pt x="6393" y="1256126"/>
                    <a:pt x="4180" y="1255209"/>
                    <a:pt x="2548" y="1253577"/>
                  </a:cubicBezTo>
                  <a:cubicBezTo>
                    <a:pt x="917" y="1251946"/>
                    <a:pt x="0" y="1249733"/>
                    <a:pt x="0" y="1247425"/>
                  </a:cubicBezTo>
                  <a:lnTo>
                    <a:pt x="0" y="8700"/>
                  </a:lnTo>
                  <a:cubicBezTo>
                    <a:pt x="0" y="6393"/>
                    <a:pt x="917" y="4180"/>
                    <a:pt x="2548" y="2548"/>
                  </a:cubicBezTo>
                  <a:cubicBezTo>
                    <a:pt x="4180" y="917"/>
                    <a:pt x="6393" y="0"/>
                    <a:pt x="8700" y="0"/>
                  </a:cubicBezTo>
                  <a:close/>
                </a:path>
              </a:pathLst>
            </a:custGeom>
            <a:solidFill>
              <a:srgbClr val="17141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20315" cy="1294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7150" y="5154325"/>
            <a:ext cx="4056883" cy="2677543"/>
            <a:chOff x="0" y="0"/>
            <a:chExt cx="635000" cy="41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A3ABF9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72756" y="5154325"/>
            <a:ext cx="4056883" cy="2677543"/>
            <a:chOff x="0" y="0"/>
            <a:chExt cx="635000" cy="419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58361" y="5154325"/>
            <a:ext cx="4056883" cy="2677543"/>
            <a:chOff x="0" y="0"/>
            <a:chExt cx="635000" cy="419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19345" y="5143500"/>
            <a:ext cx="4056883" cy="2677543"/>
            <a:chOff x="0" y="0"/>
            <a:chExt cx="635000" cy="419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" cy="419100"/>
            </a:xfrm>
            <a:custGeom>
              <a:avLst/>
              <a:gdLst/>
              <a:ahLst/>
              <a:cxnLst/>
              <a:rect r="r" b="b" t="t" l="l"/>
              <a:pathLst>
                <a:path h="419100" w="635000">
                  <a:moveTo>
                    <a:pt x="37272" y="0"/>
                  </a:moveTo>
                  <a:lnTo>
                    <a:pt x="597728" y="0"/>
                  </a:lnTo>
                  <a:cubicBezTo>
                    <a:pt x="618313" y="0"/>
                    <a:pt x="635000" y="16687"/>
                    <a:pt x="635000" y="37272"/>
                  </a:cubicBezTo>
                  <a:lnTo>
                    <a:pt x="635000" y="381828"/>
                  </a:lnTo>
                  <a:cubicBezTo>
                    <a:pt x="635000" y="402413"/>
                    <a:pt x="618313" y="419100"/>
                    <a:pt x="597728" y="419100"/>
                  </a:cubicBezTo>
                  <a:lnTo>
                    <a:pt x="37272" y="419100"/>
                  </a:lnTo>
                  <a:cubicBezTo>
                    <a:pt x="16687" y="419100"/>
                    <a:pt x="0" y="402413"/>
                    <a:pt x="0" y="381828"/>
                  </a:cubicBezTo>
                  <a:lnTo>
                    <a:pt x="0" y="37272"/>
                  </a:lnTo>
                  <a:cubicBezTo>
                    <a:pt x="0" y="16687"/>
                    <a:pt x="16687" y="0"/>
                    <a:pt x="37272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000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43061" y="2956490"/>
            <a:ext cx="16230600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powerhouse of the cell?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2030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Cytoplasm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7636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Nucleus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0399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Mitochondria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67744" y="6190201"/>
            <a:ext cx="2827123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Ribosomes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210714" y="8646289"/>
            <a:ext cx="4307162" cy="775461"/>
            <a:chOff x="0" y="0"/>
            <a:chExt cx="635000" cy="1143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770124" y="8646289"/>
            <a:ext cx="4307162" cy="775461"/>
            <a:chOff x="0" y="0"/>
            <a:chExt cx="635000" cy="1143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" cy="114325"/>
            </a:xfrm>
            <a:custGeom>
              <a:avLst/>
              <a:gdLst/>
              <a:ahLst/>
              <a:cxnLst/>
              <a:rect r="r" b="b" t="t" l="l"/>
              <a:pathLst>
                <a:path h="114325" w="635000">
                  <a:moveTo>
                    <a:pt x="42128" y="0"/>
                  </a:moveTo>
                  <a:lnTo>
                    <a:pt x="592872" y="0"/>
                  </a:lnTo>
                  <a:cubicBezTo>
                    <a:pt x="604045" y="0"/>
                    <a:pt x="614761" y="4438"/>
                    <a:pt x="622661" y="12339"/>
                  </a:cubicBezTo>
                  <a:cubicBezTo>
                    <a:pt x="630562" y="20239"/>
                    <a:pt x="635000" y="30955"/>
                    <a:pt x="635000" y="42128"/>
                  </a:cubicBezTo>
                  <a:lnTo>
                    <a:pt x="635000" y="72197"/>
                  </a:lnTo>
                  <a:cubicBezTo>
                    <a:pt x="635000" y="83370"/>
                    <a:pt x="630562" y="94086"/>
                    <a:pt x="622661" y="101986"/>
                  </a:cubicBezTo>
                  <a:cubicBezTo>
                    <a:pt x="614761" y="109887"/>
                    <a:pt x="604045" y="114325"/>
                    <a:pt x="592872" y="114325"/>
                  </a:cubicBezTo>
                  <a:lnTo>
                    <a:pt x="42128" y="114325"/>
                  </a:lnTo>
                  <a:cubicBezTo>
                    <a:pt x="18861" y="114325"/>
                    <a:pt x="0" y="95464"/>
                    <a:pt x="0" y="72197"/>
                  </a:cubicBezTo>
                  <a:lnTo>
                    <a:pt x="0" y="42128"/>
                  </a:lnTo>
                  <a:cubicBezTo>
                    <a:pt x="0" y="30955"/>
                    <a:pt x="4438" y="20239"/>
                    <a:pt x="12339" y="12339"/>
                  </a:cubicBezTo>
                  <a:cubicBezTo>
                    <a:pt x="20239" y="4438"/>
                    <a:pt x="30955" y="0"/>
                    <a:pt x="42128" y="0"/>
                  </a:cubicBezTo>
                  <a:close/>
                </a:path>
              </a:pathLst>
            </a:custGeom>
            <a:solidFill>
              <a:srgbClr val="C8ABE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35000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267744" y="574659"/>
            <a:ext cx="3566018" cy="730400"/>
            <a:chOff x="0" y="0"/>
            <a:chExt cx="558168" cy="1143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58168" cy="114325"/>
            </a:xfrm>
            <a:custGeom>
              <a:avLst/>
              <a:gdLst/>
              <a:ahLst/>
              <a:cxnLst/>
              <a:rect r="r" b="b" t="t" l="l"/>
              <a:pathLst>
                <a:path h="114325" w="558168">
                  <a:moveTo>
                    <a:pt x="50883" y="0"/>
                  </a:moveTo>
                  <a:lnTo>
                    <a:pt x="507284" y="0"/>
                  </a:lnTo>
                  <a:cubicBezTo>
                    <a:pt x="520780" y="0"/>
                    <a:pt x="533722" y="5361"/>
                    <a:pt x="543264" y="14903"/>
                  </a:cubicBezTo>
                  <a:cubicBezTo>
                    <a:pt x="552807" y="24446"/>
                    <a:pt x="558168" y="37388"/>
                    <a:pt x="558168" y="50883"/>
                  </a:cubicBezTo>
                  <a:lnTo>
                    <a:pt x="558168" y="63442"/>
                  </a:lnTo>
                  <a:cubicBezTo>
                    <a:pt x="558168" y="76937"/>
                    <a:pt x="552807" y="89879"/>
                    <a:pt x="543264" y="99422"/>
                  </a:cubicBezTo>
                  <a:cubicBezTo>
                    <a:pt x="533722" y="108964"/>
                    <a:pt x="520780" y="114325"/>
                    <a:pt x="507284" y="114325"/>
                  </a:cubicBezTo>
                  <a:lnTo>
                    <a:pt x="50883" y="114325"/>
                  </a:lnTo>
                  <a:cubicBezTo>
                    <a:pt x="37388" y="114325"/>
                    <a:pt x="24446" y="108964"/>
                    <a:pt x="14903" y="99422"/>
                  </a:cubicBezTo>
                  <a:cubicBezTo>
                    <a:pt x="5361" y="89879"/>
                    <a:pt x="0" y="76937"/>
                    <a:pt x="0" y="63442"/>
                  </a:cubicBezTo>
                  <a:lnTo>
                    <a:pt x="0" y="50883"/>
                  </a:lnTo>
                  <a:cubicBezTo>
                    <a:pt x="0" y="37388"/>
                    <a:pt x="5361" y="24446"/>
                    <a:pt x="14903" y="14903"/>
                  </a:cubicBezTo>
                  <a:cubicBezTo>
                    <a:pt x="24446" y="5361"/>
                    <a:pt x="37388" y="0"/>
                    <a:pt x="50883" y="0"/>
                  </a:cubicBezTo>
                  <a:close/>
                </a:path>
              </a:pathLst>
            </a:custGeom>
            <a:solidFill>
              <a:srgbClr val="311F51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58168" cy="152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Finish Attempt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87150" y="574659"/>
            <a:ext cx="468403" cy="560252"/>
            <a:chOff x="0" y="0"/>
            <a:chExt cx="123365" cy="1475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72F5A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76583" y="574659"/>
            <a:ext cx="468403" cy="560252"/>
            <a:chOff x="0" y="0"/>
            <a:chExt cx="123365" cy="1475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064061" y="574659"/>
            <a:ext cx="468403" cy="560252"/>
            <a:chOff x="0" y="0"/>
            <a:chExt cx="123365" cy="14755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770589" y="574659"/>
            <a:ext cx="468403" cy="560252"/>
            <a:chOff x="0" y="0"/>
            <a:chExt cx="123365" cy="14755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439018" y="574659"/>
            <a:ext cx="468403" cy="560252"/>
            <a:chOff x="0" y="0"/>
            <a:chExt cx="123365" cy="14755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4164596" y="574659"/>
            <a:ext cx="468403" cy="560252"/>
            <a:chOff x="0" y="0"/>
            <a:chExt cx="123365" cy="14755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4854029" y="574659"/>
            <a:ext cx="468403" cy="560252"/>
            <a:chOff x="0" y="0"/>
            <a:chExt cx="123365" cy="14755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5541507" y="574659"/>
            <a:ext cx="468403" cy="560252"/>
            <a:chOff x="0" y="0"/>
            <a:chExt cx="123365" cy="14755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6228985" y="574659"/>
            <a:ext cx="468403" cy="560252"/>
            <a:chOff x="0" y="0"/>
            <a:chExt cx="123365" cy="147556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6916463" y="574659"/>
            <a:ext cx="468403" cy="560252"/>
            <a:chOff x="0" y="0"/>
            <a:chExt cx="123365" cy="147556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23365" cy="147556"/>
            </a:xfrm>
            <a:custGeom>
              <a:avLst/>
              <a:gdLst/>
              <a:ahLst/>
              <a:cxnLst/>
              <a:rect r="r" b="b" t="t" l="l"/>
              <a:pathLst>
                <a:path h="147556" w="123365">
                  <a:moveTo>
                    <a:pt x="61683" y="0"/>
                  </a:moveTo>
                  <a:lnTo>
                    <a:pt x="61683" y="0"/>
                  </a:lnTo>
                  <a:cubicBezTo>
                    <a:pt x="78042" y="0"/>
                    <a:pt x="93731" y="6499"/>
                    <a:pt x="105299" y="18066"/>
                  </a:cubicBezTo>
                  <a:cubicBezTo>
                    <a:pt x="116867" y="29634"/>
                    <a:pt x="123365" y="45323"/>
                    <a:pt x="123365" y="61683"/>
                  </a:cubicBezTo>
                  <a:lnTo>
                    <a:pt x="123365" y="85873"/>
                  </a:lnTo>
                  <a:cubicBezTo>
                    <a:pt x="123365" y="102233"/>
                    <a:pt x="116867" y="117922"/>
                    <a:pt x="105299" y="129490"/>
                  </a:cubicBezTo>
                  <a:cubicBezTo>
                    <a:pt x="93731" y="141057"/>
                    <a:pt x="78042" y="147556"/>
                    <a:pt x="61683" y="147556"/>
                  </a:cubicBezTo>
                  <a:lnTo>
                    <a:pt x="61683" y="147556"/>
                  </a:lnTo>
                  <a:cubicBezTo>
                    <a:pt x="45323" y="147556"/>
                    <a:pt x="29634" y="141057"/>
                    <a:pt x="18066" y="129490"/>
                  </a:cubicBezTo>
                  <a:cubicBezTo>
                    <a:pt x="6499" y="117922"/>
                    <a:pt x="0" y="102233"/>
                    <a:pt x="0" y="85873"/>
                  </a:cubicBezTo>
                  <a:lnTo>
                    <a:pt x="0" y="61683"/>
                  </a:lnTo>
                  <a:cubicBezTo>
                    <a:pt x="0" y="45323"/>
                    <a:pt x="6499" y="29634"/>
                    <a:pt x="18066" y="18066"/>
                  </a:cubicBezTo>
                  <a:cubicBezTo>
                    <a:pt x="29634" y="6499"/>
                    <a:pt x="45323" y="0"/>
                    <a:pt x="61683" y="0"/>
                  </a:cubicBezTo>
                  <a:close/>
                </a:path>
              </a:pathLst>
            </a:custGeom>
            <a:solidFill>
              <a:srgbClr val="EBCFB2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123365" cy="185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5277" y="761947"/>
            <a:ext cx="16977447" cy="8763106"/>
            <a:chOff x="0" y="0"/>
            <a:chExt cx="811955" cy="41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1955" cy="419100"/>
            </a:xfrm>
            <a:custGeom>
              <a:avLst/>
              <a:gdLst/>
              <a:ahLst/>
              <a:cxnLst/>
              <a:rect r="r" b="b" t="t" l="l"/>
              <a:pathLst>
                <a:path h="419100" w="811955">
                  <a:moveTo>
                    <a:pt x="35626" y="0"/>
                  </a:moveTo>
                  <a:lnTo>
                    <a:pt x="776329" y="0"/>
                  </a:lnTo>
                  <a:cubicBezTo>
                    <a:pt x="796005" y="0"/>
                    <a:pt x="811955" y="15950"/>
                    <a:pt x="811955" y="35626"/>
                  </a:cubicBezTo>
                  <a:lnTo>
                    <a:pt x="811955" y="383474"/>
                  </a:lnTo>
                  <a:cubicBezTo>
                    <a:pt x="811955" y="392923"/>
                    <a:pt x="808202" y="401984"/>
                    <a:pt x="801520" y="408665"/>
                  </a:cubicBezTo>
                  <a:cubicBezTo>
                    <a:pt x="794839" y="415347"/>
                    <a:pt x="785778" y="419100"/>
                    <a:pt x="776329" y="419100"/>
                  </a:cubicBezTo>
                  <a:lnTo>
                    <a:pt x="35626" y="419100"/>
                  </a:lnTo>
                  <a:cubicBezTo>
                    <a:pt x="26177" y="419100"/>
                    <a:pt x="17116" y="415347"/>
                    <a:pt x="10435" y="408665"/>
                  </a:cubicBezTo>
                  <a:cubicBezTo>
                    <a:pt x="3753" y="401984"/>
                    <a:pt x="0" y="392923"/>
                    <a:pt x="0" y="383474"/>
                  </a:cubicBezTo>
                  <a:lnTo>
                    <a:pt x="0" y="35626"/>
                  </a:lnTo>
                  <a:cubicBezTo>
                    <a:pt x="0" y="26177"/>
                    <a:pt x="3753" y="17116"/>
                    <a:pt x="10435" y="10435"/>
                  </a:cubicBezTo>
                  <a:cubicBezTo>
                    <a:pt x="17116" y="3753"/>
                    <a:pt x="26177" y="0"/>
                    <a:pt x="35626" y="0"/>
                  </a:cubicBezTo>
                  <a:close/>
                </a:path>
              </a:pathLst>
            </a:custGeom>
            <a:solidFill>
              <a:srgbClr val="C8ABED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1955" cy="457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7356" y="3210988"/>
            <a:ext cx="7620077" cy="3355630"/>
          </a:xfrm>
          <a:custGeom>
            <a:avLst/>
            <a:gdLst/>
            <a:ahLst/>
            <a:cxnLst/>
            <a:rect r="r" b="b" t="t" l="l"/>
            <a:pathLst>
              <a:path h="3355630" w="7620077">
                <a:moveTo>
                  <a:pt x="0" y="0"/>
                </a:moveTo>
                <a:lnTo>
                  <a:pt x="7620076" y="0"/>
                </a:lnTo>
                <a:lnTo>
                  <a:pt x="7620076" y="3355630"/>
                </a:lnTo>
                <a:lnTo>
                  <a:pt x="0" y="3355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72292" y="3848214"/>
            <a:ext cx="4930804" cy="1040589"/>
            <a:chOff x="0" y="0"/>
            <a:chExt cx="902348" cy="190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2349" cy="190430"/>
            </a:xfrm>
            <a:custGeom>
              <a:avLst/>
              <a:gdLst/>
              <a:ahLst/>
              <a:cxnLst/>
              <a:rect r="r" b="b" t="t" l="l"/>
              <a:pathLst>
                <a:path h="190430" w="902349">
                  <a:moveTo>
                    <a:pt x="30666" y="0"/>
                  </a:moveTo>
                  <a:lnTo>
                    <a:pt x="871682" y="0"/>
                  </a:lnTo>
                  <a:cubicBezTo>
                    <a:pt x="879815" y="0"/>
                    <a:pt x="887615" y="3231"/>
                    <a:pt x="893367" y="8982"/>
                  </a:cubicBezTo>
                  <a:cubicBezTo>
                    <a:pt x="899118" y="14733"/>
                    <a:pt x="902349" y="22533"/>
                    <a:pt x="902349" y="30666"/>
                  </a:cubicBezTo>
                  <a:lnTo>
                    <a:pt x="902349" y="159764"/>
                  </a:lnTo>
                  <a:cubicBezTo>
                    <a:pt x="902349" y="167897"/>
                    <a:pt x="899118" y="175697"/>
                    <a:pt x="893367" y="181448"/>
                  </a:cubicBezTo>
                  <a:cubicBezTo>
                    <a:pt x="887615" y="187199"/>
                    <a:pt x="879815" y="190430"/>
                    <a:pt x="871682" y="190430"/>
                  </a:cubicBezTo>
                  <a:lnTo>
                    <a:pt x="30666" y="190430"/>
                  </a:lnTo>
                  <a:cubicBezTo>
                    <a:pt x="22533" y="190430"/>
                    <a:pt x="14733" y="187199"/>
                    <a:pt x="8982" y="181448"/>
                  </a:cubicBezTo>
                  <a:cubicBezTo>
                    <a:pt x="3231" y="175697"/>
                    <a:pt x="0" y="167897"/>
                    <a:pt x="0" y="159764"/>
                  </a:cubicBezTo>
                  <a:lnTo>
                    <a:pt x="0" y="30666"/>
                  </a:lnTo>
                  <a:cubicBezTo>
                    <a:pt x="0" y="22533"/>
                    <a:pt x="3231" y="14733"/>
                    <a:pt x="8982" y="8982"/>
                  </a:cubicBezTo>
                  <a:cubicBezTo>
                    <a:pt x="14733" y="3231"/>
                    <a:pt x="22533" y="0"/>
                    <a:pt x="30666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02348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432619" y="4036236"/>
            <a:ext cx="1410150" cy="59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 In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672292" y="5780726"/>
            <a:ext cx="4930804" cy="1040589"/>
            <a:chOff x="0" y="0"/>
            <a:chExt cx="902348" cy="1904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2349" cy="190430"/>
            </a:xfrm>
            <a:custGeom>
              <a:avLst/>
              <a:gdLst/>
              <a:ahLst/>
              <a:cxnLst/>
              <a:rect r="r" b="b" t="t" l="l"/>
              <a:pathLst>
                <a:path h="190430" w="902349">
                  <a:moveTo>
                    <a:pt x="30666" y="0"/>
                  </a:moveTo>
                  <a:lnTo>
                    <a:pt x="871682" y="0"/>
                  </a:lnTo>
                  <a:cubicBezTo>
                    <a:pt x="879815" y="0"/>
                    <a:pt x="887615" y="3231"/>
                    <a:pt x="893367" y="8982"/>
                  </a:cubicBezTo>
                  <a:cubicBezTo>
                    <a:pt x="899118" y="14733"/>
                    <a:pt x="902349" y="22533"/>
                    <a:pt x="902349" y="30666"/>
                  </a:cubicBezTo>
                  <a:lnTo>
                    <a:pt x="902349" y="159764"/>
                  </a:lnTo>
                  <a:cubicBezTo>
                    <a:pt x="902349" y="167897"/>
                    <a:pt x="899118" y="175697"/>
                    <a:pt x="893367" y="181448"/>
                  </a:cubicBezTo>
                  <a:cubicBezTo>
                    <a:pt x="887615" y="187199"/>
                    <a:pt x="879815" y="190430"/>
                    <a:pt x="871682" y="190430"/>
                  </a:cubicBezTo>
                  <a:lnTo>
                    <a:pt x="30666" y="190430"/>
                  </a:lnTo>
                  <a:cubicBezTo>
                    <a:pt x="22533" y="190430"/>
                    <a:pt x="14733" y="187199"/>
                    <a:pt x="8982" y="181448"/>
                  </a:cubicBezTo>
                  <a:cubicBezTo>
                    <a:pt x="3231" y="175697"/>
                    <a:pt x="0" y="167897"/>
                    <a:pt x="0" y="159764"/>
                  </a:cubicBezTo>
                  <a:lnTo>
                    <a:pt x="0" y="30666"/>
                  </a:lnTo>
                  <a:cubicBezTo>
                    <a:pt x="0" y="22533"/>
                    <a:pt x="3231" y="14733"/>
                    <a:pt x="8982" y="8982"/>
                  </a:cubicBezTo>
                  <a:cubicBezTo>
                    <a:pt x="14733" y="3231"/>
                    <a:pt x="22533" y="0"/>
                    <a:pt x="306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7141D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02348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060886" y="5968748"/>
            <a:ext cx="4170207" cy="59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 an Account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8329" y="454347"/>
            <a:ext cx="16871342" cy="9225048"/>
            <a:chOff x="0" y="0"/>
            <a:chExt cx="827448" cy="452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448" cy="452439"/>
            </a:xfrm>
            <a:custGeom>
              <a:avLst/>
              <a:gdLst/>
              <a:ahLst/>
              <a:cxnLst/>
              <a:rect r="r" b="b" t="t" l="l"/>
              <a:pathLst>
                <a:path h="452439" w="827448">
                  <a:moveTo>
                    <a:pt x="35850" y="0"/>
                  </a:moveTo>
                  <a:lnTo>
                    <a:pt x="791598" y="0"/>
                  </a:lnTo>
                  <a:cubicBezTo>
                    <a:pt x="801106" y="0"/>
                    <a:pt x="810224" y="3777"/>
                    <a:pt x="816947" y="10500"/>
                  </a:cubicBezTo>
                  <a:cubicBezTo>
                    <a:pt x="823671" y="17223"/>
                    <a:pt x="827448" y="26342"/>
                    <a:pt x="827448" y="35850"/>
                  </a:cubicBezTo>
                  <a:lnTo>
                    <a:pt x="827448" y="416589"/>
                  </a:lnTo>
                  <a:cubicBezTo>
                    <a:pt x="827448" y="426097"/>
                    <a:pt x="823671" y="435215"/>
                    <a:pt x="816947" y="441938"/>
                  </a:cubicBezTo>
                  <a:cubicBezTo>
                    <a:pt x="810224" y="448661"/>
                    <a:pt x="801106" y="452439"/>
                    <a:pt x="791598" y="452439"/>
                  </a:cubicBezTo>
                  <a:lnTo>
                    <a:pt x="35850" y="452439"/>
                  </a:lnTo>
                  <a:cubicBezTo>
                    <a:pt x="26342" y="452439"/>
                    <a:pt x="17223" y="448661"/>
                    <a:pt x="10500" y="441938"/>
                  </a:cubicBezTo>
                  <a:cubicBezTo>
                    <a:pt x="3777" y="435215"/>
                    <a:pt x="0" y="426097"/>
                    <a:pt x="0" y="416589"/>
                  </a:cubicBezTo>
                  <a:lnTo>
                    <a:pt x="0" y="35850"/>
                  </a:lnTo>
                  <a:cubicBezTo>
                    <a:pt x="0" y="26342"/>
                    <a:pt x="3777" y="17223"/>
                    <a:pt x="10500" y="10500"/>
                  </a:cubicBezTo>
                  <a:cubicBezTo>
                    <a:pt x="17223" y="3777"/>
                    <a:pt x="26342" y="0"/>
                    <a:pt x="35850" y="0"/>
                  </a:cubicBezTo>
                  <a:close/>
                </a:path>
              </a:pathLst>
            </a:custGeom>
            <a:solidFill>
              <a:srgbClr val="C8ABED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27448" cy="490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39152" y="941056"/>
            <a:ext cx="6609696" cy="2910692"/>
          </a:xfrm>
          <a:custGeom>
            <a:avLst/>
            <a:gdLst/>
            <a:ahLst/>
            <a:cxnLst/>
            <a:rect r="r" b="b" t="t" l="l"/>
            <a:pathLst>
              <a:path h="2910692" w="6609696">
                <a:moveTo>
                  <a:pt x="0" y="0"/>
                </a:moveTo>
                <a:lnTo>
                  <a:pt x="6609696" y="0"/>
                </a:lnTo>
                <a:lnTo>
                  <a:pt x="6609696" y="2910692"/>
                </a:lnTo>
                <a:lnTo>
                  <a:pt x="0" y="2910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61470" y="5053687"/>
            <a:ext cx="8414024" cy="929014"/>
            <a:chOff x="0" y="0"/>
            <a:chExt cx="2293504" cy="2532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3504" cy="253232"/>
            </a:xfrm>
            <a:custGeom>
              <a:avLst/>
              <a:gdLst/>
              <a:ahLst/>
              <a:cxnLst/>
              <a:rect r="r" b="b" t="t" l="l"/>
              <a:pathLst>
                <a:path h="253232" w="2293504">
                  <a:moveTo>
                    <a:pt x="0" y="0"/>
                  </a:moveTo>
                  <a:lnTo>
                    <a:pt x="2293504" y="0"/>
                  </a:lnTo>
                  <a:lnTo>
                    <a:pt x="2293504" y="253232"/>
                  </a:lnTo>
                  <a:lnTo>
                    <a:pt x="0" y="253232"/>
                  </a:ln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93504" cy="291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61470" y="6897362"/>
            <a:ext cx="8414024" cy="929014"/>
            <a:chOff x="0" y="0"/>
            <a:chExt cx="2293504" cy="2532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93504" cy="253232"/>
            </a:xfrm>
            <a:custGeom>
              <a:avLst/>
              <a:gdLst/>
              <a:ahLst/>
              <a:cxnLst/>
              <a:rect r="r" b="b" t="t" l="l"/>
              <a:pathLst>
                <a:path h="253232" w="2293504">
                  <a:moveTo>
                    <a:pt x="0" y="0"/>
                  </a:moveTo>
                  <a:lnTo>
                    <a:pt x="2293504" y="0"/>
                  </a:lnTo>
                  <a:lnTo>
                    <a:pt x="2293504" y="253232"/>
                  </a:lnTo>
                  <a:lnTo>
                    <a:pt x="0" y="253232"/>
                  </a:lnTo>
                  <a:close/>
                </a:path>
              </a:pathLst>
            </a:custGeom>
            <a:solidFill>
              <a:srgbClr val="EBCFB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93504" cy="291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75158" y="8238667"/>
            <a:ext cx="3337683" cy="925491"/>
            <a:chOff x="0" y="0"/>
            <a:chExt cx="686766" cy="1904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6766" cy="190430"/>
            </a:xfrm>
            <a:custGeom>
              <a:avLst/>
              <a:gdLst/>
              <a:ahLst/>
              <a:cxnLst/>
              <a:rect r="r" b="b" t="t" l="l"/>
              <a:pathLst>
                <a:path h="190430" w="686766">
                  <a:moveTo>
                    <a:pt x="45304" y="0"/>
                  </a:moveTo>
                  <a:lnTo>
                    <a:pt x="641462" y="0"/>
                  </a:lnTo>
                  <a:cubicBezTo>
                    <a:pt x="653478" y="0"/>
                    <a:pt x="665001" y="4773"/>
                    <a:pt x="673497" y="13269"/>
                  </a:cubicBezTo>
                  <a:cubicBezTo>
                    <a:pt x="681993" y="21765"/>
                    <a:pt x="686766" y="33288"/>
                    <a:pt x="686766" y="45304"/>
                  </a:cubicBezTo>
                  <a:lnTo>
                    <a:pt x="686766" y="145127"/>
                  </a:lnTo>
                  <a:cubicBezTo>
                    <a:pt x="686766" y="157142"/>
                    <a:pt x="681993" y="168665"/>
                    <a:pt x="673497" y="177161"/>
                  </a:cubicBezTo>
                  <a:cubicBezTo>
                    <a:pt x="665001" y="185657"/>
                    <a:pt x="653478" y="190430"/>
                    <a:pt x="641462" y="190430"/>
                  </a:cubicBezTo>
                  <a:lnTo>
                    <a:pt x="45304" y="190430"/>
                  </a:lnTo>
                  <a:cubicBezTo>
                    <a:pt x="33288" y="190430"/>
                    <a:pt x="21765" y="185657"/>
                    <a:pt x="13269" y="177161"/>
                  </a:cubicBezTo>
                  <a:cubicBezTo>
                    <a:pt x="4773" y="168665"/>
                    <a:pt x="0" y="157142"/>
                    <a:pt x="0" y="145127"/>
                  </a:cubicBezTo>
                  <a:lnTo>
                    <a:pt x="0" y="45304"/>
                  </a:lnTo>
                  <a:cubicBezTo>
                    <a:pt x="0" y="33288"/>
                    <a:pt x="4773" y="21765"/>
                    <a:pt x="13269" y="13269"/>
                  </a:cubicBezTo>
                  <a:cubicBezTo>
                    <a:pt x="21765" y="4773"/>
                    <a:pt x="33288" y="0"/>
                    <a:pt x="45304" y="0"/>
                  </a:cubicBezTo>
                  <a:close/>
                </a:path>
              </a:pathLst>
            </a:custGeom>
            <a:solidFill>
              <a:srgbClr val="17141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6766" cy="228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621091" y="7082963"/>
            <a:ext cx="557813" cy="557813"/>
          </a:xfrm>
          <a:custGeom>
            <a:avLst/>
            <a:gdLst/>
            <a:ahLst/>
            <a:cxnLst/>
            <a:rect r="r" b="b" t="t" l="l"/>
            <a:pathLst>
              <a:path h="557813" w="557813">
                <a:moveTo>
                  <a:pt x="0" y="0"/>
                </a:moveTo>
                <a:lnTo>
                  <a:pt x="557813" y="0"/>
                </a:lnTo>
                <a:lnTo>
                  <a:pt x="557813" y="557813"/>
                </a:lnTo>
                <a:lnTo>
                  <a:pt x="0" y="557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961470" y="4423248"/>
            <a:ext cx="2333997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 Number: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12506" y="6179999"/>
            <a:ext cx="201230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Password: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16875" y="8398518"/>
            <a:ext cx="1254249" cy="53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 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DAG6KYiWN9g</dc:identifier>
  <dcterms:modified xsi:type="dcterms:W3CDTF">2011-08-01T06:04:30Z</dcterms:modified>
  <cp:revision>1</cp:revision>
  <dc:title>CSIT227 - Prototype Design for Capstone</dc:title>
</cp:coreProperties>
</file>